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8"/>
  </p:notesMasterIdLst>
  <p:sldIdLst>
    <p:sldId id="256" r:id="rId2"/>
    <p:sldId id="258" r:id="rId3"/>
    <p:sldId id="260" r:id="rId4"/>
    <p:sldId id="262" r:id="rId5"/>
    <p:sldId id="285" r:id="rId6"/>
    <p:sldId id="286" r:id="rId7"/>
    <p:sldId id="263" r:id="rId8"/>
    <p:sldId id="264" r:id="rId9"/>
    <p:sldId id="279" r:id="rId10"/>
    <p:sldId id="280" r:id="rId11"/>
    <p:sldId id="281" r:id="rId12"/>
    <p:sldId id="276" r:id="rId13"/>
    <p:sldId id="284" r:id="rId14"/>
    <p:sldId id="271" r:id="rId15"/>
    <p:sldId id="273" r:id="rId16"/>
    <p:sldId id="275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6" autoAdjust="0"/>
    <p:restoredTop sz="94059" autoAdjust="0"/>
  </p:normalViewPr>
  <p:slideViewPr>
    <p:cSldViewPr snapToObjects="1">
      <p:cViewPr>
        <p:scale>
          <a:sx n="55" d="100"/>
          <a:sy n="55" d="100"/>
        </p:scale>
        <p:origin x="465" y="21"/>
      </p:cViewPr>
      <p:guideLst>
        <p:guide orient="horz" pos="2136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2840-2F2D-4FE5-8687-46C17D9BC6F8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03765-58CD-4DE8-AF80-2F4D79921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70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03765-58CD-4DE8-AF80-2F4D7992103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1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03765-58CD-4DE8-AF80-2F4D7992103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10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9927-E088-1C16-F3E3-7C60FD5E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954060-AE59-CA2C-15FC-2136FA452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081A25-E024-7B44-7B43-475519DEB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C6081E-2780-9745-804F-491CB158C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03765-58CD-4DE8-AF80-2F4D799210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7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03765-58CD-4DE8-AF80-2F4D799210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9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13324-10E3-D5D6-ADE4-531EE1B30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D67014-A16B-D5B1-927E-AC1EC90F8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5F199A-07E7-FB0C-A33A-2EDB866F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F7E2E-06D2-F082-7E18-7F01C3102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03765-58CD-4DE8-AF80-2F4D799210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70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BBD61-7356-5ECF-1E41-C243EC99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C0EBA8-2789-5CA7-778A-DFC68F6B2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9C0EE0-9516-0124-AF8D-0FC725357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AEB021-B0D2-C43D-34DC-3F91F7585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03765-58CD-4DE8-AF80-2F4D799210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60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png"/><Relationship Id="rId18" Type="http://schemas.openxmlformats.org/officeDocument/2006/relationships/image" Target="../media/image36.png"/><Relationship Id="rId26" Type="http://schemas.openxmlformats.org/officeDocument/2006/relationships/image" Target="../media/image30.pn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5.png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png"/><Relationship Id="rId20" Type="http://schemas.openxmlformats.org/officeDocument/2006/relationships/image" Target="../media/image37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24.png"/><Relationship Id="rId24" Type="http://schemas.openxmlformats.org/officeDocument/2006/relationships/image" Target="../media/image14.png"/><Relationship Id="rId5" Type="http://schemas.openxmlformats.org/officeDocument/2006/relationships/image" Target="../media/image16.png"/><Relationship Id="rId1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97.png"/><Relationship Id="rId10" Type="http://schemas.openxmlformats.org/officeDocument/2006/relationships/image" Target="../media/image23.png"/><Relationship Id="rId19" Type="http://schemas.openxmlformats.org/officeDocument/2006/relationships/image" Target="../media/image9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44.png"/><Relationship Id="rId22" Type="http://schemas.openxmlformats.org/officeDocument/2006/relationships/image" Target="../media/image82.png"/><Relationship Id="rId27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png"/><Relationship Id="rId18" Type="http://schemas.openxmlformats.org/officeDocument/2006/relationships/image" Target="../media/image36.png"/><Relationship Id="rId26" Type="http://schemas.openxmlformats.org/officeDocument/2006/relationships/image" Target="../media/image30.pn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5.png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24.png"/><Relationship Id="rId24" Type="http://schemas.openxmlformats.org/officeDocument/2006/relationships/image" Target="../media/image14.png"/><Relationship Id="rId5" Type="http://schemas.openxmlformats.org/officeDocument/2006/relationships/image" Target="../media/image16.png"/><Relationship Id="rId1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100.png"/><Relationship Id="rId10" Type="http://schemas.openxmlformats.org/officeDocument/2006/relationships/image" Target="../media/image23.png"/><Relationship Id="rId19" Type="http://schemas.openxmlformats.org/officeDocument/2006/relationships/image" Target="../media/image9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44.png"/><Relationship Id="rId22" Type="http://schemas.openxmlformats.org/officeDocument/2006/relationships/image" Target="../media/image82.png"/><Relationship Id="rId27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9.png"/><Relationship Id="rId26" Type="http://schemas.openxmlformats.org/officeDocument/2006/relationships/image" Target="../media/image101.png"/><Relationship Id="rId39" Type="http://schemas.openxmlformats.org/officeDocument/2006/relationships/image" Target="../media/image91.png"/><Relationship Id="rId21" Type="http://schemas.openxmlformats.org/officeDocument/2006/relationships/image" Target="../media/image82.png"/><Relationship Id="rId34" Type="http://schemas.openxmlformats.org/officeDocument/2006/relationships/image" Target="../media/image109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10.png"/><Relationship Id="rId29" Type="http://schemas.openxmlformats.org/officeDocument/2006/relationships/image" Target="../media/image104.png"/><Relationship Id="rId41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24" Type="http://schemas.openxmlformats.org/officeDocument/2006/relationships/image" Target="../media/image46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40" Type="http://schemas.openxmlformats.org/officeDocument/2006/relationships/image" Target="../media/image114.png"/><Relationship Id="rId5" Type="http://schemas.openxmlformats.org/officeDocument/2006/relationships/image" Target="../media/image42.png"/><Relationship Id="rId15" Type="http://schemas.openxmlformats.org/officeDocument/2006/relationships/image" Target="../media/image13.png"/><Relationship Id="rId23" Type="http://schemas.openxmlformats.org/officeDocument/2006/relationships/image" Target="../media/image14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10" Type="http://schemas.openxmlformats.org/officeDocument/2006/relationships/image" Target="../media/image23.png"/><Relationship Id="rId19" Type="http://schemas.openxmlformats.org/officeDocument/2006/relationships/image" Target="../media/image37.png"/><Relationship Id="rId31" Type="http://schemas.openxmlformats.org/officeDocument/2006/relationships/image" Target="../media/image106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44.png"/><Relationship Id="rId22" Type="http://schemas.openxmlformats.org/officeDocument/2006/relationships/image" Target="../media/image12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png"/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12" Type="http://schemas.openxmlformats.org/officeDocument/2006/relationships/image" Target="../media/image25.png"/><Relationship Id="rId17" Type="http://schemas.openxmlformats.org/officeDocument/2006/relationships/image" Target="../media/image36.png"/><Relationship Id="rId25" Type="http://schemas.openxmlformats.org/officeDocument/2006/relationships/image" Target="../media/image30.png"/><Relationship Id="rId33" Type="http://schemas.openxmlformats.org/officeDocument/2006/relationships/image" Target="../media/image108.png"/><Relationship Id="rId38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6.png"/><Relationship Id="rId18" Type="http://schemas.openxmlformats.org/officeDocument/2006/relationships/image" Target="../media/image9.png"/><Relationship Id="rId3" Type="http://schemas.openxmlformats.org/officeDocument/2006/relationships/image" Target="../media/image41.png"/><Relationship Id="rId21" Type="http://schemas.openxmlformats.org/officeDocument/2006/relationships/image" Target="../media/image8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24" Type="http://schemas.openxmlformats.org/officeDocument/2006/relationships/image" Target="../media/image116.png"/><Relationship Id="rId5" Type="http://schemas.openxmlformats.org/officeDocument/2006/relationships/image" Target="../media/image42.png"/><Relationship Id="rId15" Type="http://schemas.openxmlformats.org/officeDocument/2006/relationships/image" Target="../media/image13.png"/><Relationship Id="rId23" Type="http://schemas.openxmlformats.org/officeDocument/2006/relationships/image" Target="../media/image14.png"/><Relationship Id="rId10" Type="http://schemas.openxmlformats.org/officeDocument/2006/relationships/image" Target="../media/image23.png"/><Relationship Id="rId19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44.png"/><Relationship Id="rId2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4.png"/><Relationship Id="rId18" Type="http://schemas.openxmlformats.org/officeDocument/2006/relationships/image" Target="../media/image21.png"/><Relationship Id="rId26" Type="http://schemas.openxmlformats.org/officeDocument/2006/relationships/image" Target="../media/image12.png"/><Relationship Id="rId3" Type="http://schemas.openxmlformats.org/officeDocument/2006/relationships/image" Target="../media/image1.png"/><Relationship Id="rId21" Type="http://schemas.openxmlformats.org/officeDocument/2006/relationships/image" Target="../media/image35.png"/><Relationship Id="rId7" Type="http://schemas.openxmlformats.org/officeDocument/2006/relationships/image" Target="../media/image43.png"/><Relationship Id="rId12" Type="http://schemas.openxmlformats.org/officeDocument/2006/relationships/image" Target="../media/image26.png"/><Relationship Id="rId17" Type="http://schemas.openxmlformats.org/officeDocument/2006/relationships/image" Target="../media/image80.png"/><Relationship Id="rId25" Type="http://schemas.openxmlformats.org/officeDocument/2006/relationships/image" Target="../media/image118.png"/><Relationship Id="rId2" Type="http://schemas.openxmlformats.org/officeDocument/2006/relationships/image" Target="../media/image76.png"/><Relationship Id="rId16" Type="http://schemas.openxmlformats.org/officeDocument/2006/relationships/image" Target="../media/image79.png"/><Relationship Id="rId20" Type="http://schemas.openxmlformats.org/officeDocument/2006/relationships/image" Target="../media/image117.pn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10.png"/><Relationship Id="rId5" Type="http://schemas.openxmlformats.org/officeDocument/2006/relationships/image" Target="../media/image42.png"/><Relationship Id="rId15" Type="http://schemas.openxmlformats.org/officeDocument/2006/relationships/image" Target="../media/image78.png"/><Relationship Id="rId23" Type="http://schemas.openxmlformats.org/officeDocument/2006/relationships/image" Target="../media/image9.png"/><Relationship Id="rId28" Type="http://schemas.openxmlformats.org/officeDocument/2006/relationships/image" Target="../media/image120.png"/><Relationship Id="rId10" Type="http://schemas.openxmlformats.org/officeDocument/2006/relationships/image" Target="../media/image24.png"/><Relationship Id="rId19" Type="http://schemas.openxmlformats.org/officeDocument/2006/relationships/image" Target="../media/image81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77.png"/><Relationship Id="rId22" Type="http://schemas.openxmlformats.org/officeDocument/2006/relationships/image" Target="../media/image36.png"/><Relationship Id="rId27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125.png"/><Relationship Id="rId26" Type="http://schemas.openxmlformats.org/officeDocument/2006/relationships/image" Target="../media/image118.png"/><Relationship Id="rId3" Type="http://schemas.openxmlformats.org/officeDocument/2006/relationships/image" Target="../media/image2.png"/><Relationship Id="rId21" Type="http://schemas.openxmlformats.org/officeDocument/2006/relationships/image" Target="../media/image117.png"/><Relationship Id="rId7" Type="http://schemas.openxmlformats.org/officeDocument/2006/relationships/image" Target="../media/image123.png"/><Relationship Id="rId12" Type="http://schemas.openxmlformats.org/officeDocument/2006/relationships/image" Target="../media/image124.png"/><Relationship Id="rId17" Type="http://schemas.openxmlformats.org/officeDocument/2006/relationships/image" Target="../media/image30.png"/><Relationship Id="rId25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20" Type="http://schemas.openxmlformats.org/officeDocument/2006/relationships/image" Target="../media/image13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24" Type="http://schemas.openxmlformats.org/officeDocument/2006/relationships/image" Target="../media/image9.png"/><Relationship Id="rId5" Type="http://schemas.openxmlformats.org/officeDocument/2006/relationships/image" Target="../media/image41.png"/><Relationship Id="rId15" Type="http://schemas.openxmlformats.org/officeDocument/2006/relationships/image" Target="../media/image44.png"/><Relationship Id="rId23" Type="http://schemas.openxmlformats.org/officeDocument/2006/relationships/image" Target="../media/image36.png"/><Relationship Id="rId28" Type="http://schemas.openxmlformats.org/officeDocument/2006/relationships/image" Target="../media/image119.png"/><Relationship Id="rId10" Type="http://schemas.openxmlformats.org/officeDocument/2006/relationships/image" Target="../media/image22.png"/><Relationship Id="rId19" Type="http://schemas.openxmlformats.org/officeDocument/2006/relationships/image" Target="../media/image126.png"/><Relationship Id="rId4" Type="http://schemas.openxmlformats.org/officeDocument/2006/relationships/image" Target="../media/image12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5.png"/><Relationship Id="rId27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1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3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37.png"/><Relationship Id="rId30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45.png"/><Relationship Id="rId26" Type="http://schemas.openxmlformats.org/officeDocument/2006/relationships/image" Target="../media/image9.png"/><Relationship Id="rId3" Type="http://schemas.openxmlformats.org/officeDocument/2006/relationships/image" Target="../media/image2.png"/><Relationship Id="rId21" Type="http://schemas.openxmlformats.org/officeDocument/2006/relationships/image" Target="../media/image47.png"/><Relationship Id="rId34" Type="http://schemas.openxmlformats.org/officeDocument/2006/relationships/image" Target="../media/image52.jpe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44.png"/><Relationship Id="rId25" Type="http://schemas.openxmlformats.org/officeDocument/2006/relationships/image" Target="../media/image37.png"/><Relationship Id="rId3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24" Type="http://schemas.openxmlformats.org/officeDocument/2006/relationships/image" Target="../media/image36.png"/><Relationship Id="rId32" Type="http://schemas.openxmlformats.org/officeDocument/2006/relationships/image" Target="../media/image50.jpeg"/><Relationship Id="rId5" Type="http://schemas.openxmlformats.org/officeDocument/2006/relationships/image" Target="../media/image40.png"/><Relationship Id="rId15" Type="http://schemas.openxmlformats.org/officeDocument/2006/relationships/image" Target="../media/image25.png"/><Relationship Id="rId23" Type="http://schemas.openxmlformats.org/officeDocument/2006/relationships/image" Target="../media/image35.png"/><Relationship Id="rId28" Type="http://schemas.openxmlformats.org/officeDocument/2006/relationships/image" Target="../media/image11.png"/><Relationship Id="rId10" Type="http://schemas.openxmlformats.org/officeDocument/2006/relationships/image" Target="../media/image20.png"/><Relationship Id="rId19" Type="http://schemas.openxmlformats.org/officeDocument/2006/relationships/image" Target="../media/image46.png"/><Relationship Id="rId31" Type="http://schemas.openxmlformats.org/officeDocument/2006/relationships/image" Target="../media/image49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Relationship Id="rId22" Type="http://schemas.openxmlformats.org/officeDocument/2006/relationships/image" Target="../media/image13.png"/><Relationship Id="rId27" Type="http://schemas.openxmlformats.org/officeDocument/2006/relationships/image" Target="../media/image48.png"/><Relationship Id="rId30" Type="http://schemas.openxmlformats.org/officeDocument/2006/relationships/image" Target="../media/image14.png"/><Relationship Id="rId8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57.png"/><Relationship Id="rId26" Type="http://schemas.openxmlformats.org/officeDocument/2006/relationships/image" Target="../media/image35.png"/><Relationship Id="rId3" Type="http://schemas.openxmlformats.org/officeDocument/2006/relationships/image" Target="../media/image53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17" Type="http://schemas.openxmlformats.org/officeDocument/2006/relationships/image" Target="../media/image5.png"/><Relationship Id="rId25" Type="http://schemas.openxmlformats.org/officeDocument/2006/relationships/image" Target="../media/image25.png"/><Relationship Id="rId33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44.png"/><Relationship Id="rId20" Type="http://schemas.openxmlformats.org/officeDocument/2006/relationships/image" Target="../media/image59.pn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22.png"/><Relationship Id="rId24" Type="http://schemas.openxmlformats.org/officeDocument/2006/relationships/image" Target="../media/image43.png"/><Relationship Id="rId32" Type="http://schemas.openxmlformats.org/officeDocument/2006/relationships/image" Target="../media/image12.png"/><Relationship Id="rId5" Type="http://schemas.openxmlformats.org/officeDocument/2006/relationships/image" Target="../media/image1.png"/><Relationship Id="rId15" Type="http://schemas.openxmlformats.org/officeDocument/2006/relationships/image" Target="../media/image26.png"/><Relationship Id="rId23" Type="http://schemas.openxmlformats.org/officeDocument/2006/relationships/image" Target="../media/image42.png"/><Relationship Id="rId28" Type="http://schemas.openxmlformats.org/officeDocument/2006/relationships/image" Target="../media/image37.png"/><Relationship Id="rId10" Type="http://schemas.openxmlformats.org/officeDocument/2006/relationships/image" Target="../media/image21.png"/><Relationship Id="rId19" Type="http://schemas.openxmlformats.org/officeDocument/2006/relationships/image" Target="../media/image58.png"/><Relationship Id="rId31" Type="http://schemas.openxmlformats.org/officeDocument/2006/relationships/image" Target="../media/image11.png"/><Relationship Id="rId4" Type="http://schemas.openxmlformats.org/officeDocument/2006/relationships/image" Target="../media/image54.png"/><Relationship Id="rId9" Type="http://schemas.openxmlformats.org/officeDocument/2006/relationships/image" Target="../media/image20.png"/><Relationship Id="rId14" Type="http://schemas.openxmlformats.org/officeDocument/2006/relationships/image" Target="../media/image56.png"/><Relationship Id="rId22" Type="http://schemas.openxmlformats.org/officeDocument/2006/relationships/image" Target="../media/image13.png"/><Relationship Id="rId27" Type="http://schemas.openxmlformats.org/officeDocument/2006/relationships/image" Target="../media/image36.png"/><Relationship Id="rId30" Type="http://schemas.openxmlformats.org/officeDocument/2006/relationships/image" Target="../media/image48.png"/><Relationship Id="rId8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6.png"/><Relationship Id="rId26" Type="http://schemas.openxmlformats.org/officeDocument/2006/relationships/image" Target="../media/image61.png"/><Relationship Id="rId3" Type="http://schemas.openxmlformats.org/officeDocument/2006/relationships/image" Target="../media/image1.png"/><Relationship Id="rId21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24.png"/><Relationship Id="rId17" Type="http://schemas.openxmlformats.org/officeDocument/2006/relationships/image" Target="../media/image35.png"/><Relationship Id="rId25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3.png"/><Relationship Id="rId24" Type="http://schemas.openxmlformats.org/officeDocument/2006/relationships/image" Target="../media/image14.png"/><Relationship Id="rId5" Type="http://schemas.openxmlformats.org/officeDocument/2006/relationships/image" Target="../media/image16.png"/><Relationship Id="rId15" Type="http://schemas.openxmlformats.org/officeDocument/2006/relationships/image" Target="../media/image44.png"/><Relationship Id="rId23" Type="http://schemas.openxmlformats.org/officeDocument/2006/relationships/image" Target="../media/image12.png"/><Relationship Id="rId10" Type="http://schemas.openxmlformats.org/officeDocument/2006/relationships/image" Target="../media/image22.png"/><Relationship Id="rId19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Relationship Id="rId14" Type="http://schemas.openxmlformats.org/officeDocument/2006/relationships/image" Target="../media/image26.png"/><Relationship Id="rId22" Type="http://schemas.openxmlformats.org/officeDocument/2006/relationships/image" Target="../media/image11.png"/><Relationship Id="rId27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35.png"/><Relationship Id="rId26" Type="http://schemas.openxmlformats.org/officeDocument/2006/relationships/image" Target="../media/image63.png"/><Relationship Id="rId21" Type="http://schemas.openxmlformats.org/officeDocument/2006/relationships/image" Target="../media/image9.png"/><Relationship Id="rId34" Type="http://schemas.openxmlformats.org/officeDocument/2006/relationships/image" Target="../media/image71.jpg"/><Relationship Id="rId7" Type="http://schemas.openxmlformats.org/officeDocument/2006/relationships/image" Target="../media/image42.png"/><Relationship Id="rId12" Type="http://schemas.openxmlformats.org/officeDocument/2006/relationships/image" Target="../media/image23.png"/><Relationship Id="rId17" Type="http://schemas.openxmlformats.org/officeDocument/2006/relationships/image" Target="../media/image13.png"/><Relationship Id="rId25" Type="http://schemas.openxmlformats.org/officeDocument/2006/relationships/image" Target="../media/image14.png"/><Relationship Id="rId33" Type="http://schemas.openxmlformats.org/officeDocument/2006/relationships/image" Target="../media/image70.jpg"/><Relationship Id="rId38" Type="http://schemas.openxmlformats.org/officeDocument/2006/relationships/image" Target="../media/image75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3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24" Type="http://schemas.openxmlformats.org/officeDocument/2006/relationships/image" Target="../media/image12.png"/><Relationship Id="rId32" Type="http://schemas.openxmlformats.org/officeDocument/2006/relationships/image" Target="../media/image69.jpg"/><Relationship Id="rId37" Type="http://schemas.openxmlformats.org/officeDocument/2006/relationships/image" Target="../media/image74.jpg"/><Relationship Id="rId5" Type="http://schemas.openxmlformats.org/officeDocument/2006/relationships/image" Target="../media/image41.png"/><Relationship Id="rId15" Type="http://schemas.openxmlformats.org/officeDocument/2006/relationships/image" Target="../media/image26.png"/><Relationship Id="rId23" Type="http://schemas.openxmlformats.org/officeDocument/2006/relationships/image" Target="../media/image11.png"/><Relationship Id="rId28" Type="http://schemas.openxmlformats.org/officeDocument/2006/relationships/image" Target="../media/image65.jpeg"/><Relationship Id="rId36" Type="http://schemas.openxmlformats.org/officeDocument/2006/relationships/image" Target="../media/image73.jpg"/><Relationship Id="rId10" Type="http://schemas.openxmlformats.org/officeDocument/2006/relationships/image" Target="../media/image43.png"/><Relationship Id="rId19" Type="http://schemas.openxmlformats.org/officeDocument/2006/relationships/image" Target="../media/image36.png"/><Relationship Id="rId31" Type="http://schemas.openxmlformats.org/officeDocument/2006/relationships/image" Target="../media/image68.jp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48.png"/><Relationship Id="rId27" Type="http://schemas.openxmlformats.org/officeDocument/2006/relationships/image" Target="../media/image64.png"/><Relationship Id="rId30" Type="http://schemas.openxmlformats.org/officeDocument/2006/relationships/image" Target="../media/image67.jpg"/><Relationship Id="rId35" Type="http://schemas.openxmlformats.org/officeDocument/2006/relationships/image" Target="../media/image72.jpg"/><Relationship Id="rId8" Type="http://schemas.openxmlformats.org/officeDocument/2006/relationships/image" Target="../media/image5.png"/><Relationship Id="rId3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4.png"/><Relationship Id="rId18" Type="http://schemas.openxmlformats.org/officeDocument/2006/relationships/image" Target="../media/image21.png"/><Relationship Id="rId26" Type="http://schemas.openxmlformats.org/officeDocument/2006/relationships/image" Target="../media/image12.png"/><Relationship Id="rId3" Type="http://schemas.openxmlformats.org/officeDocument/2006/relationships/image" Target="../media/image1.png"/><Relationship Id="rId21" Type="http://schemas.openxmlformats.org/officeDocument/2006/relationships/image" Target="../media/image36.png"/><Relationship Id="rId7" Type="http://schemas.openxmlformats.org/officeDocument/2006/relationships/image" Target="../media/image43.png"/><Relationship Id="rId12" Type="http://schemas.openxmlformats.org/officeDocument/2006/relationships/image" Target="../media/image26.png"/><Relationship Id="rId17" Type="http://schemas.openxmlformats.org/officeDocument/2006/relationships/image" Target="../media/image80.png"/><Relationship Id="rId25" Type="http://schemas.openxmlformats.org/officeDocument/2006/relationships/image" Target="../media/image82.png"/><Relationship Id="rId2" Type="http://schemas.openxmlformats.org/officeDocument/2006/relationships/image" Target="../media/image76.png"/><Relationship Id="rId16" Type="http://schemas.openxmlformats.org/officeDocument/2006/relationships/image" Target="../media/image79.png"/><Relationship Id="rId20" Type="http://schemas.openxmlformats.org/officeDocument/2006/relationships/image" Target="../media/image3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10.png"/><Relationship Id="rId5" Type="http://schemas.openxmlformats.org/officeDocument/2006/relationships/image" Target="../media/image42.png"/><Relationship Id="rId15" Type="http://schemas.openxmlformats.org/officeDocument/2006/relationships/image" Target="../media/image78.png"/><Relationship Id="rId23" Type="http://schemas.openxmlformats.org/officeDocument/2006/relationships/image" Target="../media/image37.png"/><Relationship Id="rId28" Type="http://schemas.openxmlformats.org/officeDocument/2006/relationships/image" Target="../media/image83.png"/><Relationship Id="rId10" Type="http://schemas.openxmlformats.org/officeDocument/2006/relationships/image" Target="../media/image24.png"/><Relationship Id="rId19" Type="http://schemas.openxmlformats.org/officeDocument/2006/relationships/image" Target="../media/image81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77.png"/><Relationship Id="rId22" Type="http://schemas.openxmlformats.org/officeDocument/2006/relationships/image" Target="../media/image9.png"/><Relationship Id="rId27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png"/><Relationship Id="rId18" Type="http://schemas.openxmlformats.org/officeDocument/2006/relationships/image" Target="../media/image36.png"/><Relationship Id="rId26" Type="http://schemas.openxmlformats.org/officeDocument/2006/relationships/image" Target="../media/image88.pn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5.png"/><Relationship Id="rId25" Type="http://schemas.openxmlformats.org/officeDocument/2006/relationships/image" Target="../media/image87.png"/><Relationship Id="rId2" Type="http://schemas.openxmlformats.org/officeDocument/2006/relationships/image" Target="../media/image85.png"/><Relationship Id="rId16" Type="http://schemas.openxmlformats.org/officeDocument/2006/relationships/image" Target="../media/image13.png"/><Relationship Id="rId20" Type="http://schemas.openxmlformats.org/officeDocument/2006/relationships/image" Target="../media/image37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24.png"/><Relationship Id="rId24" Type="http://schemas.openxmlformats.org/officeDocument/2006/relationships/image" Target="../media/image14.png"/><Relationship Id="rId5" Type="http://schemas.openxmlformats.org/officeDocument/2006/relationships/image" Target="../media/image16.png"/><Relationship Id="rId1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openxmlformats.org/officeDocument/2006/relationships/image" Target="../media/image9.png"/><Relationship Id="rId31" Type="http://schemas.openxmlformats.org/officeDocument/2006/relationships/image" Target="../media/image92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44.png"/><Relationship Id="rId22" Type="http://schemas.openxmlformats.org/officeDocument/2006/relationships/image" Target="../media/image82.png"/><Relationship Id="rId27" Type="http://schemas.openxmlformats.org/officeDocument/2006/relationships/image" Target="../media/image89.png"/><Relationship Id="rId30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5.png"/><Relationship Id="rId26" Type="http://schemas.openxmlformats.org/officeDocument/2006/relationships/image" Target="../media/image93.png"/><Relationship Id="rId3" Type="http://schemas.openxmlformats.org/officeDocument/2006/relationships/image" Target="../media/image85.png"/><Relationship Id="rId21" Type="http://schemas.openxmlformats.org/officeDocument/2006/relationships/image" Target="../media/image37.png"/><Relationship Id="rId7" Type="http://schemas.openxmlformats.org/officeDocument/2006/relationships/image" Target="../media/image80.png"/><Relationship Id="rId12" Type="http://schemas.openxmlformats.org/officeDocument/2006/relationships/image" Target="../media/image24.png"/><Relationship Id="rId17" Type="http://schemas.openxmlformats.org/officeDocument/2006/relationships/image" Target="../media/image13.png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24" Type="http://schemas.openxmlformats.org/officeDocument/2006/relationships/image" Target="../media/image12.png"/><Relationship Id="rId5" Type="http://schemas.openxmlformats.org/officeDocument/2006/relationships/image" Target="../media/image41.png"/><Relationship Id="rId15" Type="http://schemas.openxmlformats.org/officeDocument/2006/relationships/image" Target="../media/image44.png"/><Relationship Id="rId23" Type="http://schemas.openxmlformats.org/officeDocument/2006/relationships/image" Target="../media/image82.png"/><Relationship Id="rId28" Type="http://schemas.openxmlformats.org/officeDocument/2006/relationships/image" Target="../media/image94.png"/><Relationship Id="rId10" Type="http://schemas.openxmlformats.org/officeDocument/2006/relationships/image" Target="../media/image22.png"/><Relationship Id="rId19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21.png"/><Relationship Id="rId14" Type="http://schemas.openxmlformats.org/officeDocument/2006/relationships/image" Target="../media/image86.png"/><Relationship Id="rId22" Type="http://schemas.openxmlformats.org/officeDocument/2006/relationships/image" Target="../media/image10.png"/><Relationship Id="rId2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0225" y="1158875"/>
            <a:ext cx="17233265" cy="8566785"/>
            <a:chOff x="530225" y="1158875"/>
            <a:chExt cx="17233265" cy="85667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225" y="1158875"/>
              <a:ext cx="17233900" cy="8567420"/>
            </a:xfrm>
            <a:prstGeom prst="rect">
              <a:avLst/>
            </a:prstGeom>
            <a:noFill/>
          </p:spPr>
        </p:pic>
      </p:grpSp>
      <p:grpSp>
        <p:nvGrpSpPr>
          <p:cNvPr id="1003" name="그룹 1003"/>
          <p:cNvGrpSpPr/>
          <p:nvPr/>
        </p:nvGrpSpPr>
        <p:grpSpPr>
          <a:xfrm>
            <a:off x="526415" y="1158875"/>
            <a:ext cx="15676245" cy="1116330"/>
            <a:chOff x="526415" y="1158875"/>
            <a:chExt cx="15676245" cy="1116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415" y="1158875"/>
              <a:ext cx="15676245" cy="1116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962785" y="-1081405"/>
              <a:ext cx="579120" cy="34474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76295" y="1158875"/>
            <a:ext cx="1677670" cy="1116330"/>
            <a:chOff x="16076295" y="1158875"/>
            <a:chExt cx="1677670" cy="11163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76295" y="1158875"/>
              <a:ext cx="1677670" cy="1116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6890" y="8860155"/>
            <a:ext cx="17251680" cy="20955"/>
            <a:chOff x="516890" y="8860155"/>
            <a:chExt cx="17251680" cy="209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890" y="8860155"/>
              <a:ext cx="17251680" cy="209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6415" y="8861425"/>
            <a:ext cx="3647440" cy="864235"/>
            <a:chOff x="526415" y="8861425"/>
            <a:chExt cx="3647440" cy="8642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415" y="8861425"/>
              <a:ext cx="3647440" cy="8642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1355" y="9034780"/>
            <a:ext cx="3140075" cy="604520"/>
          </a:xfrm>
          <a:prstGeom prst="rect">
            <a:avLst/>
          </a:prstGeom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4749800" y="3933190"/>
            <a:ext cx="852614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7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SkinMate</a:t>
            </a:r>
            <a:endParaRPr lang="ko-KR" altLang="en-US" sz="7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531495" y="5139690"/>
            <a:ext cx="16973550" cy="13227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8000" b="1" dirty="0"/>
              <a:t>사용자 맞춤 AI 피부 컨설턴트 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66235D-4F00-6D2C-87B0-A80C1998112E}"/>
              </a:ext>
            </a:extLst>
          </p:cNvPr>
          <p:cNvSpPr txBox="1"/>
          <p:nvPr/>
        </p:nvSpPr>
        <p:spPr>
          <a:xfrm>
            <a:off x="4419600" y="8990330"/>
            <a:ext cx="3124200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202010729 </a:t>
            </a:r>
            <a:r>
              <a:rPr lang="ko-KR" altLang="en-US" sz="2000" dirty="0"/>
              <a:t>박상한 </a:t>
            </a:r>
            <a:r>
              <a:rPr lang="en-US" altLang="ko-KR" sz="2000"/>
              <a:t> 202010707 </a:t>
            </a:r>
            <a:r>
              <a:rPr lang="ko-KR" altLang="en-US" sz="2000" dirty="0"/>
              <a:t>강동현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BC5F-6514-2446-8DB5-23D56112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41AB76F-491D-51D4-8FBB-B6CCE36FAAB2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5D9D259-1DE7-0A2E-48B0-4F9A98710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7C118ED-60B1-EC68-4391-40292645C29A}"/>
              </a:ext>
            </a:extLst>
          </p:cNvPr>
          <p:cNvGrpSpPr/>
          <p:nvPr/>
        </p:nvGrpSpPr>
        <p:grpSpPr>
          <a:xfrm>
            <a:off x="1978025" y="1158875"/>
            <a:ext cx="15774670" cy="1116330"/>
            <a:chOff x="1978025" y="1158875"/>
            <a:chExt cx="15774670" cy="1116330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1F09412-EDA9-6B20-F41E-0ED5B0834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8025" y="1158875"/>
              <a:ext cx="15774670" cy="1116330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9DF8E8C-8BC2-EE6F-1EFC-FE537D5E4B00}"/>
              </a:ext>
            </a:extLst>
          </p:cNvPr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EBDF5B6A-BEE5-6188-800C-71353C1C1C4C}"/>
                </a:ext>
              </a:extLst>
            </p:cNvPr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B32C2110-ED99-32FA-75F8-BC85B014E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6" name="그룹 1006">
              <a:extLst>
                <a:ext uri="{FF2B5EF4-FFF2-40B4-BE49-F238E27FC236}">
                  <a16:creationId xmlns:a16="http://schemas.microsoft.com/office/drawing/2014/main" id="{CF7EFB63-E4CD-E068-5C61-8A5A7C93CBAA}"/>
                </a:ext>
              </a:extLst>
            </p:cNvPr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6" name="Object 15">
                <a:extLst>
                  <a:ext uri="{FF2B5EF4-FFF2-40B4-BE49-F238E27FC236}">
                    <a16:creationId xmlns:a16="http://schemas.microsoft.com/office/drawing/2014/main" id="{4B493B49-CCE6-C05B-7164-77570BA24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>
              <a:extLst>
                <a:ext uri="{FF2B5EF4-FFF2-40B4-BE49-F238E27FC236}">
                  <a16:creationId xmlns:a16="http://schemas.microsoft.com/office/drawing/2014/main" id="{38A5AE66-C55C-5C4D-B8BC-18A09A2BA5B3}"/>
                </a:ext>
              </a:extLst>
            </p:cNvPr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19" name="Object 18">
                <a:extLst>
                  <a:ext uri="{FF2B5EF4-FFF2-40B4-BE49-F238E27FC236}">
                    <a16:creationId xmlns:a16="http://schemas.microsoft.com/office/drawing/2014/main" id="{BEB430CF-060D-3542-8A76-B9B9B82EA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>
              <a:extLst>
                <a:ext uri="{FF2B5EF4-FFF2-40B4-BE49-F238E27FC236}">
                  <a16:creationId xmlns:a16="http://schemas.microsoft.com/office/drawing/2014/main" id="{A2BA3F23-0867-9B21-DC5D-B592DB52B5EA}"/>
                </a:ext>
              </a:extLst>
            </p:cNvPr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2" name="Object 21">
                <a:extLst>
                  <a:ext uri="{FF2B5EF4-FFF2-40B4-BE49-F238E27FC236}">
                    <a16:creationId xmlns:a16="http://schemas.microsoft.com/office/drawing/2014/main" id="{24470182-12A1-29F7-3316-A2A51A02C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>
              <a:extLst>
                <a:ext uri="{FF2B5EF4-FFF2-40B4-BE49-F238E27FC236}">
                  <a16:creationId xmlns:a16="http://schemas.microsoft.com/office/drawing/2014/main" id="{7C6C3491-E15C-4C7B-AD5D-C75CB0F8A647}"/>
                </a:ext>
              </a:extLst>
            </p:cNvPr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5" name="Object 24">
                <a:extLst>
                  <a:ext uri="{FF2B5EF4-FFF2-40B4-BE49-F238E27FC236}">
                    <a16:creationId xmlns:a16="http://schemas.microsoft.com/office/drawing/2014/main" id="{1E93CA37-0F77-9DB4-D012-238EA1023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>
              <a:extLst>
                <a:ext uri="{FF2B5EF4-FFF2-40B4-BE49-F238E27FC236}">
                  <a16:creationId xmlns:a16="http://schemas.microsoft.com/office/drawing/2014/main" id="{76CB2B70-DF57-5EBF-BB57-B9910597D836}"/>
                </a:ext>
              </a:extLst>
            </p:cNvPr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28" name="Object 27">
                <a:extLst>
                  <a:ext uri="{FF2B5EF4-FFF2-40B4-BE49-F238E27FC236}">
                    <a16:creationId xmlns:a16="http://schemas.microsoft.com/office/drawing/2014/main" id="{579AD0AF-3C15-C5BA-4C51-4B4F08B08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>
              <a:extLst>
                <a:ext uri="{FF2B5EF4-FFF2-40B4-BE49-F238E27FC236}">
                  <a16:creationId xmlns:a16="http://schemas.microsoft.com/office/drawing/2014/main" id="{5177BF4A-AEFE-72B1-2893-7720D5BC0632}"/>
                </a:ext>
              </a:extLst>
            </p:cNvPr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1" name="Object 30">
                <a:extLst>
                  <a:ext uri="{FF2B5EF4-FFF2-40B4-BE49-F238E27FC236}">
                    <a16:creationId xmlns:a16="http://schemas.microsoft.com/office/drawing/2014/main" id="{3657F656-E424-418C-CBE5-BA5C4B3D6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8D741490-2F33-D5D8-AD3B-735CC45B1BB1}"/>
              </a:ext>
            </a:extLst>
          </p:cNvPr>
          <p:cNvGrpSpPr/>
          <p:nvPr/>
        </p:nvGrpSpPr>
        <p:grpSpPr>
          <a:xfrm>
            <a:off x="16388715" y="-437515"/>
            <a:ext cx="566420" cy="2162175"/>
            <a:chOff x="16388715" y="-437515"/>
            <a:chExt cx="566420" cy="216217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0894FC5F-4820-CFE8-486F-7EA4F54B1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388715" y="-437515"/>
              <a:ext cx="566420" cy="2162175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EBF7E098-4696-8BC9-3ABE-6E37C31D49FC}"/>
              </a:ext>
            </a:extLst>
          </p:cNvPr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5ECF1641-FC18-78B9-8071-96FE11C8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6430EE70-ECAF-E53D-7634-CC3BBB0D4CEB}"/>
              </a:ext>
            </a:extLst>
          </p:cNvPr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4B8C8D17-8CBF-5EFD-F1BA-9B5C2D627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5AA53347-1979-0B43-385C-E05EC0130BBB}"/>
              </a:ext>
            </a:extLst>
          </p:cNvPr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2C1B128E-68CF-F5DA-1D40-E05C127E7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14DD5AB4-7567-DA6F-A803-B9C334955274}"/>
              </a:ext>
            </a:extLst>
          </p:cNvPr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DCF232EE-B60E-EAF1-8AF0-B0D0ABDB6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1BDF35C5-BF1D-1C20-7178-D18C86716828}"/>
              </a:ext>
            </a:extLst>
          </p:cNvPr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0" name="Object 49">
              <a:extLst>
                <a:ext uri="{FF2B5EF4-FFF2-40B4-BE49-F238E27FC236}">
                  <a16:creationId xmlns:a16="http://schemas.microsoft.com/office/drawing/2014/main" id="{C69ABCFB-08FD-04E6-BD8A-56963DC6B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52C09F1F-CFD9-676C-24BC-A37D0853ABDA}"/>
              </a:ext>
            </a:extLst>
          </p:cNvPr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36668F44-66BA-D119-74A5-987266C85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97BA7ED5-5E4A-4CEB-1586-1947E6080B09}"/>
              </a:ext>
            </a:extLst>
          </p:cNvPr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56" name="Object 55">
              <a:extLst>
                <a:ext uri="{FF2B5EF4-FFF2-40B4-BE49-F238E27FC236}">
                  <a16:creationId xmlns:a16="http://schemas.microsoft.com/office/drawing/2014/main" id="{7059B259-9AAE-6F4B-EDAD-E420A7DB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0" name="그룹 1020">
            <a:extLst>
              <a:ext uri="{FF2B5EF4-FFF2-40B4-BE49-F238E27FC236}">
                <a16:creationId xmlns:a16="http://schemas.microsoft.com/office/drawing/2014/main" id="{1E95C899-4CA1-B335-EC99-E73421CF68C1}"/>
              </a:ext>
            </a:extLst>
          </p:cNvPr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59" name="Object 58">
              <a:extLst>
                <a:ext uri="{FF2B5EF4-FFF2-40B4-BE49-F238E27FC236}">
                  <a16:creationId xmlns:a16="http://schemas.microsoft.com/office/drawing/2014/main" id="{64A3D9AD-C423-43C8-A639-707AA1238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21" name="그룹 1021">
            <a:extLst>
              <a:ext uri="{FF2B5EF4-FFF2-40B4-BE49-F238E27FC236}">
                <a16:creationId xmlns:a16="http://schemas.microsoft.com/office/drawing/2014/main" id="{F8097AB8-C1B4-883B-F6AF-4A84F240247C}"/>
              </a:ext>
            </a:extLst>
          </p:cNvPr>
          <p:cNvGrpSpPr/>
          <p:nvPr/>
        </p:nvGrpSpPr>
        <p:grpSpPr>
          <a:xfrm>
            <a:off x="528955" y="1158875"/>
            <a:ext cx="1677670" cy="1116330"/>
            <a:chOff x="528955" y="1158875"/>
            <a:chExt cx="1677670" cy="1116330"/>
          </a:xfrm>
        </p:grpSpPr>
        <p:pic>
          <p:nvPicPr>
            <p:cNvPr id="62" name="Object 61">
              <a:extLst>
                <a:ext uri="{FF2B5EF4-FFF2-40B4-BE49-F238E27FC236}">
                  <a16:creationId xmlns:a16="http://schemas.microsoft.com/office/drawing/2014/main" id="{28927A77-49A3-1190-A2D2-4797ABA1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955" y="1158875"/>
              <a:ext cx="1677670" cy="1116330"/>
            </a:xfrm>
            <a:prstGeom prst="rect">
              <a:avLst/>
            </a:prstGeom>
          </p:spPr>
        </p:pic>
      </p:grpSp>
      <p:grpSp>
        <p:nvGrpSpPr>
          <p:cNvPr id="1023" name="그룹 1023">
            <a:extLst>
              <a:ext uri="{FF2B5EF4-FFF2-40B4-BE49-F238E27FC236}">
                <a16:creationId xmlns:a16="http://schemas.microsoft.com/office/drawing/2014/main" id="{81ECBDC4-24DE-68DF-6942-EFF16F767F88}"/>
              </a:ext>
            </a:extLst>
          </p:cNvPr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70" name="Object 69">
              <a:extLst>
                <a:ext uri="{FF2B5EF4-FFF2-40B4-BE49-F238E27FC236}">
                  <a16:creationId xmlns:a16="http://schemas.microsoft.com/office/drawing/2014/main" id="{0985C0A1-CBDD-F8F8-7630-BAFCDA8E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26" name="그룹 1026">
            <a:extLst>
              <a:ext uri="{FF2B5EF4-FFF2-40B4-BE49-F238E27FC236}">
                <a16:creationId xmlns:a16="http://schemas.microsoft.com/office/drawing/2014/main" id="{DD7AFF5A-7B1D-087A-7500-54C2AA503B12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82" name="Object 81">
              <a:extLst>
                <a:ext uri="{FF2B5EF4-FFF2-40B4-BE49-F238E27FC236}">
                  <a16:creationId xmlns:a16="http://schemas.microsoft.com/office/drawing/2014/main" id="{41B9CC5C-A6A6-F701-751C-98799A499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27" name="그룹 1027">
            <a:extLst>
              <a:ext uri="{FF2B5EF4-FFF2-40B4-BE49-F238E27FC236}">
                <a16:creationId xmlns:a16="http://schemas.microsoft.com/office/drawing/2014/main" id="{16750D9F-B549-6904-CD90-EA2608696FA1}"/>
              </a:ext>
            </a:extLst>
          </p:cNvPr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85" name="Object 84" descr="C:/Users/skyma/AppData/Roaming/PolarisOffice/ETemp/27792_14126464/image37.png">
              <a:extLst>
                <a:ext uri="{FF2B5EF4-FFF2-40B4-BE49-F238E27FC236}">
                  <a16:creationId xmlns:a16="http://schemas.microsoft.com/office/drawing/2014/main" id="{5E96CFCD-D974-4073-1151-8C501D5C3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5400000">
              <a:off x="1962785" y="-1081405"/>
              <a:ext cx="579755" cy="3448050"/>
            </a:xfrm>
            <a:prstGeom prst="rect">
              <a:avLst/>
            </a:prstGeom>
            <a:noFill/>
          </p:spPr>
        </p:pic>
      </p:grpSp>
      <p:grpSp>
        <p:nvGrpSpPr>
          <p:cNvPr id="1028" name="그룹 1028">
            <a:extLst>
              <a:ext uri="{FF2B5EF4-FFF2-40B4-BE49-F238E27FC236}">
                <a16:creationId xmlns:a16="http://schemas.microsoft.com/office/drawing/2014/main" id="{71E33EF9-1937-90D0-597E-0AF704844BEA}"/>
              </a:ext>
            </a:extLst>
          </p:cNvPr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88" name="Object 87">
              <a:extLst>
                <a:ext uri="{FF2B5EF4-FFF2-40B4-BE49-F238E27FC236}">
                  <a16:creationId xmlns:a16="http://schemas.microsoft.com/office/drawing/2014/main" id="{6C93866E-9809-DCF4-F02F-FBED32DFF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29" name="그룹 1029">
            <a:extLst>
              <a:ext uri="{FF2B5EF4-FFF2-40B4-BE49-F238E27FC236}">
                <a16:creationId xmlns:a16="http://schemas.microsoft.com/office/drawing/2014/main" id="{2207F539-6E0C-54A6-878B-6F585AE125D1}"/>
              </a:ext>
            </a:extLst>
          </p:cNvPr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91" name="Object 90">
              <a:extLst>
                <a:ext uri="{FF2B5EF4-FFF2-40B4-BE49-F238E27FC236}">
                  <a16:creationId xmlns:a16="http://schemas.microsoft.com/office/drawing/2014/main" id="{5909E31B-8CBF-D5DE-69B8-6C60FA92B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0" name="그룹 1030">
            <a:extLst>
              <a:ext uri="{FF2B5EF4-FFF2-40B4-BE49-F238E27FC236}">
                <a16:creationId xmlns:a16="http://schemas.microsoft.com/office/drawing/2014/main" id="{5FEBE958-FFC3-6CEC-FD80-B0FC8369334F}"/>
              </a:ext>
            </a:extLst>
          </p:cNvPr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94" name="Object 93">
              <a:extLst>
                <a:ext uri="{FF2B5EF4-FFF2-40B4-BE49-F238E27FC236}">
                  <a16:creationId xmlns:a16="http://schemas.microsoft.com/office/drawing/2014/main" id="{7050E68D-B0E7-E51F-A81C-6349015BA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1" name="그룹 1031">
            <a:extLst>
              <a:ext uri="{FF2B5EF4-FFF2-40B4-BE49-F238E27FC236}">
                <a16:creationId xmlns:a16="http://schemas.microsoft.com/office/drawing/2014/main" id="{D03E16ED-A7E1-BF82-CE5E-83212E7D3CB9}"/>
              </a:ext>
            </a:extLst>
          </p:cNvPr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97" name="Object 96">
              <a:extLst>
                <a:ext uri="{FF2B5EF4-FFF2-40B4-BE49-F238E27FC236}">
                  <a16:creationId xmlns:a16="http://schemas.microsoft.com/office/drawing/2014/main" id="{5650FBD6-A4B3-51AC-A373-F3BD5FF4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2" name="그룹 1032">
            <a:extLst>
              <a:ext uri="{FF2B5EF4-FFF2-40B4-BE49-F238E27FC236}">
                <a16:creationId xmlns:a16="http://schemas.microsoft.com/office/drawing/2014/main" id="{6372CAD7-47C7-41EE-947E-25694A156294}"/>
              </a:ext>
            </a:extLst>
          </p:cNvPr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00" name="Object 99">
              <a:extLst>
                <a:ext uri="{FF2B5EF4-FFF2-40B4-BE49-F238E27FC236}">
                  <a16:creationId xmlns:a16="http://schemas.microsoft.com/office/drawing/2014/main" id="{BF3DA95A-5EBE-D6A0-85C8-B6678BB6F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3" name="그룹 1033">
            <a:extLst>
              <a:ext uri="{FF2B5EF4-FFF2-40B4-BE49-F238E27FC236}">
                <a16:creationId xmlns:a16="http://schemas.microsoft.com/office/drawing/2014/main" id="{0398BB03-1BC2-96DC-DA39-D172C0E4A029}"/>
              </a:ext>
            </a:extLst>
          </p:cNvPr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03" name="Object 102">
              <a:extLst>
                <a:ext uri="{FF2B5EF4-FFF2-40B4-BE49-F238E27FC236}">
                  <a16:creationId xmlns:a16="http://schemas.microsoft.com/office/drawing/2014/main" id="{280A81A3-F20A-B989-7AC8-AB4A4328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4" name="그룹 1034">
            <a:extLst>
              <a:ext uri="{FF2B5EF4-FFF2-40B4-BE49-F238E27FC236}">
                <a16:creationId xmlns:a16="http://schemas.microsoft.com/office/drawing/2014/main" id="{E802F19A-03AE-3471-0F71-BFB488F3C6E6}"/>
              </a:ext>
            </a:extLst>
          </p:cNvPr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06" name="Object 105">
              <a:extLst>
                <a:ext uri="{FF2B5EF4-FFF2-40B4-BE49-F238E27FC236}">
                  <a16:creationId xmlns:a16="http://schemas.microsoft.com/office/drawing/2014/main" id="{AC8EA5A5-C98B-4498-9651-311CE850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35" name="그룹 1035">
            <a:extLst>
              <a:ext uri="{FF2B5EF4-FFF2-40B4-BE49-F238E27FC236}">
                <a16:creationId xmlns:a16="http://schemas.microsoft.com/office/drawing/2014/main" id="{51CEDF1A-D15E-0F45-E73F-78813AA509B8}"/>
              </a:ext>
            </a:extLst>
          </p:cNvPr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09" name="Object 108">
              <a:extLst>
                <a:ext uri="{FF2B5EF4-FFF2-40B4-BE49-F238E27FC236}">
                  <a16:creationId xmlns:a16="http://schemas.microsoft.com/office/drawing/2014/main" id="{22ADD846-394B-256E-DBFC-D6A9F647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grpSp>
        <p:nvGrpSpPr>
          <p:cNvPr id="1036" name="그룹 1036">
            <a:extLst>
              <a:ext uri="{FF2B5EF4-FFF2-40B4-BE49-F238E27FC236}">
                <a16:creationId xmlns:a16="http://schemas.microsoft.com/office/drawing/2014/main" id="{4505AF0A-979A-9F05-4E00-FEDA3A2B33E2}"/>
              </a:ext>
            </a:extLst>
          </p:cNvPr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12" name="Object 111">
              <a:extLst>
                <a:ext uri="{FF2B5EF4-FFF2-40B4-BE49-F238E27FC236}">
                  <a16:creationId xmlns:a16="http://schemas.microsoft.com/office/drawing/2014/main" id="{B47907DF-7125-B7BB-82EA-A2EB4FEC0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7" name="그룹 1037">
            <a:extLst>
              <a:ext uri="{FF2B5EF4-FFF2-40B4-BE49-F238E27FC236}">
                <a16:creationId xmlns:a16="http://schemas.microsoft.com/office/drawing/2014/main" id="{D61507EB-3DAA-68C6-AE34-2AD18956B2BB}"/>
              </a:ext>
            </a:extLst>
          </p:cNvPr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15" name="Object 114">
              <a:extLst>
                <a:ext uri="{FF2B5EF4-FFF2-40B4-BE49-F238E27FC236}">
                  <a16:creationId xmlns:a16="http://schemas.microsoft.com/office/drawing/2014/main" id="{C9A2DD24-ECF7-88C0-BE9E-4449FE29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8" name="그룹 1038">
            <a:extLst>
              <a:ext uri="{FF2B5EF4-FFF2-40B4-BE49-F238E27FC236}">
                <a16:creationId xmlns:a16="http://schemas.microsoft.com/office/drawing/2014/main" id="{2FB8C326-3217-59E3-B209-CAB27301FC39}"/>
              </a:ext>
            </a:extLst>
          </p:cNvPr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18" name="Object 117">
              <a:extLst>
                <a:ext uri="{FF2B5EF4-FFF2-40B4-BE49-F238E27FC236}">
                  <a16:creationId xmlns:a16="http://schemas.microsoft.com/office/drawing/2014/main" id="{687EFD85-D1D8-25A4-CF25-E2CC32395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6ADEC0-05E1-970B-40A0-3D8AD8CDE6BC}"/>
              </a:ext>
            </a:extLst>
          </p:cNvPr>
          <p:cNvSpPr txBox="1"/>
          <p:nvPr/>
        </p:nvSpPr>
        <p:spPr>
          <a:xfrm>
            <a:off x="687070" y="1297940"/>
            <a:ext cx="259080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ea typeface="HY견고딕" panose="02030600000101010101" pitchFamily="18" charset="-127"/>
              </a:rPr>
              <a:t>02-3</a:t>
            </a:r>
            <a:endParaRPr lang="ko-KR" altLang="en-US" sz="5000" b="1" dirty="0"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728B6-9C44-92FC-EE9E-46A32AAC55DF}"/>
              </a:ext>
            </a:extLst>
          </p:cNvPr>
          <p:cNvSpPr txBox="1"/>
          <p:nvPr/>
        </p:nvSpPr>
        <p:spPr>
          <a:xfrm>
            <a:off x="2514600" y="14097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/>
              <a:t>주요기능 </a:t>
            </a:r>
            <a:r>
              <a:rPr lang="en-US" altLang="ko-KR" sz="4000" b="1" dirty="0"/>
              <a:t>(Ai </a:t>
            </a:r>
            <a:r>
              <a:rPr lang="en-US" altLang="ko-KR" sz="4000" b="1" dirty="0" err="1"/>
              <a:t>ChatBot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grpSp>
        <p:nvGrpSpPr>
          <p:cNvPr id="7" name="그룹 1030">
            <a:extLst>
              <a:ext uri="{FF2B5EF4-FFF2-40B4-BE49-F238E27FC236}">
                <a16:creationId xmlns:a16="http://schemas.microsoft.com/office/drawing/2014/main" id="{EA496DC8-2740-40A2-CF0E-B725A014C75A}"/>
              </a:ext>
            </a:extLst>
          </p:cNvPr>
          <p:cNvGrpSpPr/>
          <p:nvPr/>
        </p:nvGrpSpPr>
        <p:grpSpPr>
          <a:xfrm>
            <a:off x="9829800" y="2494597"/>
            <a:ext cx="7553658" cy="7068503"/>
            <a:chOff x="10739133" y="2125531"/>
            <a:chExt cx="7017941" cy="7600071"/>
          </a:xfrm>
        </p:grpSpPr>
        <p:pic>
          <p:nvPicPr>
            <p:cNvPr id="8" name="Object 88">
              <a:extLst>
                <a:ext uri="{FF2B5EF4-FFF2-40B4-BE49-F238E27FC236}">
                  <a16:creationId xmlns:a16="http://schemas.microsoft.com/office/drawing/2014/main" id="{80A624F3-D4B0-BC0F-3498-6C8C60FE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39133" y="2125531"/>
              <a:ext cx="7017941" cy="7600071"/>
            </a:xfrm>
            <a:prstGeom prst="rect">
              <a:avLst/>
            </a:prstGeom>
          </p:spPr>
        </p:pic>
      </p:grpSp>
      <p:grpSp>
        <p:nvGrpSpPr>
          <p:cNvPr id="12" name="그룹 1036">
            <a:extLst>
              <a:ext uri="{FF2B5EF4-FFF2-40B4-BE49-F238E27FC236}">
                <a16:creationId xmlns:a16="http://schemas.microsoft.com/office/drawing/2014/main" id="{67BE82E3-1BBA-96E7-9B9C-37B7282B28C8}"/>
              </a:ext>
            </a:extLst>
          </p:cNvPr>
          <p:cNvGrpSpPr/>
          <p:nvPr/>
        </p:nvGrpSpPr>
        <p:grpSpPr>
          <a:xfrm>
            <a:off x="11267704" y="4315071"/>
            <a:ext cx="363341" cy="363341"/>
            <a:chOff x="11267704" y="4790084"/>
            <a:chExt cx="363341" cy="363341"/>
          </a:xfrm>
        </p:grpSpPr>
        <p:pic>
          <p:nvPicPr>
            <p:cNvPr id="14" name="Object 107">
              <a:extLst>
                <a:ext uri="{FF2B5EF4-FFF2-40B4-BE49-F238E27FC236}">
                  <a16:creationId xmlns:a16="http://schemas.microsoft.com/office/drawing/2014/main" id="{58C40E65-7314-9842-D7A7-ECF10B565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67704" y="4790084"/>
              <a:ext cx="363341" cy="36334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15F1F3-DFAB-32EA-6874-712356ED2A0F}"/>
              </a:ext>
            </a:extLst>
          </p:cNvPr>
          <p:cNvSpPr txBox="1"/>
          <p:nvPr/>
        </p:nvSpPr>
        <p:spPr>
          <a:xfrm>
            <a:off x="11734800" y="4265908"/>
            <a:ext cx="318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 </a:t>
            </a:r>
            <a:r>
              <a:rPr lang="en-US" altLang="ko-KR" sz="2400" b="1" dirty="0" err="1"/>
              <a:t>ChatBot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710DAA-DE33-8D4F-ACC0-7A2854B81D3E}"/>
              </a:ext>
            </a:extLst>
          </p:cNvPr>
          <p:cNvSpPr txBox="1"/>
          <p:nvPr/>
        </p:nvSpPr>
        <p:spPr>
          <a:xfrm>
            <a:off x="11236017" y="5191661"/>
            <a:ext cx="5146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사용자의 각 피부 건강 상태 분석을  통한 사용자 맞춤 피드백 제공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초기</a:t>
            </a:r>
            <a:r>
              <a:rPr lang="en-US" altLang="ko-KR" sz="2000" dirty="0"/>
              <a:t>(</a:t>
            </a:r>
            <a:r>
              <a:rPr lang="ko-KR" altLang="en-US" sz="2000" dirty="0"/>
              <a:t>가입</a:t>
            </a:r>
            <a:r>
              <a:rPr lang="en-US" altLang="ko-KR" sz="2000" dirty="0"/>
              <a:t>) </a:t>
            </a:r>
            <a:r>
              <a:rPr lang="ko-KR" altLang="en-US" sz="2000" dirty="0"/>
              <a:t>사용자의 경우 사용자의 관심사를 제공 받아 </a:t>
            </a:r>
            <a:r>
              <a:rPr lang="ko-KR" altLang="en-US" sz="2000" dirty="0" err="1"/>
              <a:t>챗봇의</a:t>
            </a:r>
            <a:r>
              <a:rPr lang="ko-KR" altLang="en-US" sz="2000" dirty="0"/>
              <a:t> 피드백에 적용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사용자의 성별 및 나이대를 제공받아 추후 피부 건강 분석 </a:t>
            </a:r>
            <a:r>
              <a:rPr lang="en-US" altLang="ko-KR" sz="2000" dirty="0"/>
              <a:t>AI </a:t>
            </a:r>
            <a:r>
              <a:rPr lang="ko-KR" altLang="en-US" sz="2000" dirty="0"/>
              <a:t>모델의 개선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1DFF79-5364-3ED8-6401-BEC8CBE83AD1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b="6003"/>
          <a:stretch/>
        </p:blipFill>
        <p:spPr>
          <a:xfrm>
            <a:off x="566678" y="2529752"/>
            <a:ext cx="3530479" cy="71901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7FA607-E620-E09F-C3AF-1C782579F0A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62400" y="2529752"/>
            <a:ext cx="3288323" cy="7228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B10630-38D8-149E-4BBD-FCE99EEE41B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39000" y="2529751"/>
            <a:ext cx="3352801" cy="72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CA74-D7AD-813C-1A4E-FF2ABEFE7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3BB4B09-8979-07EB-3D2F-06C91A7A332D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0759685-65AB-2BF7-D012-14477C81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967D2A7-BFB7-58E2-9BC6-B9D8AF20B07B}"/>
              </a:ext>
            </a:extLst>
          </p:cNvPr>
          <p:cNvGrpSpPr/>
          <p:nvPr/>
        </p:nvGrpSpPr>
        <p:grpSpPr>
          <a:xfrm>
            <a:off x="1978025" y="1158875"/>
            <a:ext cx="15774670" cy="1116330"/>
            <a:chOff x="1978025" y="1158875"/>
            <a:chExt cx="15774670" cy="1116330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56BE32B1-8CCF-DD48-94F0-BE9CAE096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8025" y="1158875"/>
              <a:ext cx="15774670" cy="1116330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5699724-27F4-3F3D-ED5F-8CC97D5E40C1}"/>
              </a:ext>
            </a:extLst>
          </p:cNvPr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35444EAD-ABFB-73B2-9E40-3783E1C348B2}"/>
                </a:ext>
              </a:extLst>
            </p:cNvPr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AD63092F-51D5-0EF2-BF60-85B41136D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6" name="그룹 1006">
              <a:extLst>
                <a:ext uri="{FF2B5EF4-FFF2-40B4-BE49-F238E27FC236}">
                  <a16:creationId xmlns:a16="http://schemas.microsoft.com/office/drawing/2014/main" id="{98C2DB96-038A-B200-92C1-854FC7CA5ACB}"/>
                </a:ext>
              </a:extLst>
            </p:cNvPr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6" name="Object 15">
                <a:extLst>
                  <a:ext uri="{FF2B5EF4-FFF2-40B4-BE49-F238E27FC236}">
                    <a16:creationId xmlns:a16="http://schemas.microsoft.com/office/drawing/2014/main" id="{B80A2BAB-DAE9-2015-5474-DF383220F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>
              <a:extLst>
                <a:ext uri="{FF2B5EF4-FFF2-40B4-BE49-F238E27FC236}">
                  <a16:creationId xmlns:a16="http://schemas.microsoft.com/office/drawing/2014/main" id="{5ABF5D8F-BB3A-5436-568B-B9748765E4F2}"/>
                </a:ext>
              </a:extLst>
            </p:cNvPr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19" name="Object 18">
                <a:extLst>
                  <a:ext uri="{FF2B5EF4-FFF2-40B4-BE49-F238E27FC236}">
                    <a16:creationId xmlns:a16="http://schemas.microsoft.com/office/drawing/2014/main" id="{9E2EB85C-1533-99A6-0D1F-411A69741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>
              <a:extLst>
                <a:ext uri="{FF2B5EF4-FFF2-40B4-BE49-F238E27FC236}">
                  <a16:creationId xmlns:a16="http://schemas.microsoft.com/office/drawing/2014/main" id="{2221CB48-B87D-CB73-F421-D99C52238216}"/>
                </a:ext>
              </a:extLst>
            </p:cNvPr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2" name="Object 21">
                <a:extLst>
                  <a:ext uri="{FF2B5EF4-FFF2-40B4-BE49-F238E27FC236}">
                    <a16:creationId xmlns:a16="http://schemas.microsoft.com/office/drawing/2014/main" id="{AC38C856-4E79-3568-DFC7-472420CF5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>
              <a:extLst>
                <a:ext uri="{FF2B5EF4-FFF2-40B4-BE49-F238E27FC236}">
                  <a16:creationId xmlns:a16="http://schemas.microsoft.com/office/drawing/2014/main" id="{1FC0C1FD-0B07-04A5-A5B2-70FBEF353C4F}"/>
                </a:ext>
              </a:extLst>
            </p:cNvPr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5" name="Object 24">
                <a:extLst>
                  <a:ext uri="{FF2B5EF4-FFF2-40B4-BE49-F238E27FC236}">
                    <a16:creationId xmlns:a16="http://schemas.microsoft.com/office/drawing/2014/main" id="{E83ACC66-1136-8932-111D-142BDD86F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>
              <a:extLst>
                <a:ext uri="{FF2B5EF4-FFF2-40B4-BE49-F238E27FC236}">
                  <a16:creationId xmlns:a16="http://schemas.microsoft.com/office/drawing/2014/main" id="{3D1FAD05-DA78-0C22-DF22-81176522BDD3}"/>
                </a:ext>
              </a:extLst>
            </p:cNvPr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28" name="Object 27">
                <a:extLst>
                  <a:ext uri="{FF2B5EF4-FFF2-40B4-BE49-F238E27FC236}">
                    <a16:creationId xmlns:a16="http://schemas.microsoft.com/office/drawing/2014/main" id="{3B3C6820-30E6-1C07-7B07-9E358BFBD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>
              <a:extLst>
                <a:ext uri="{FF2B5EF4-FFF2-40B4-BE49-F238E27FC236}">
                  <a16:creationId xmlns:a16="http://schemas.microsoft.com/office/drawing/2014/main" id="{53E49B47-A519-FD25-5104-AE4C43BA3E61}"/>
                </a:ext>
              </a:extLst>
            </p:cNvPr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1" name="Object 30">
                <a:extLst>
                  <a:ext uri="{FF2B5EF4-FFF2-40B4-BE49-F238E27FC236}">
                    <a16:creationId xmlns:a16="http://schemas.microsoft.com/office/drawing/2014/main" id="{75FC54BA-9A57-122C-FB77-1CE381FF6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F93AF502-7E31-AE38-4DB0-AB5816DB6B3D}"/>
              </a:ext>
            </a:extLst>
          </p:cNvPr>
          <p:cNvGrpSpPr/>
          <p:nvPr/>
        </p:nvGrpSpPr>
        <p:grpSpPr>
          <a:xfrm>
            <a:off x="16388715" y="-437515"/>
            <a:ext cx="566420" cy="2162175"/>
            <a:chOff x="16388715" y="-437515"/>
            <a:chExt cx="566420" cy="216217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3154894F-F3F7-9C56-D3EB-2C6CF91E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388715" y="-437515"/>
              <a:ext cx="566420" cy="2162175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487D81AF-7C61-5646-2418-B4A35425DC57}"/>
              </a:ext>
            </a:extLst>
          </p:cNvPr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76AE4916-D817-FCEE-4191-4D25C72E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6F7D73B0-5FE2-8C88-60DE-730C25EBE73D}"/>
              </a:ext>
            </a:extLst>
          </p:cNvPr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6A8DB131-1E05-5726-F4C8-5243E3383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647C9A98-4784-E6CE-C0CD-149FED1079BD}"/>
              </a:ext>
            </a:extLst>
          </p:cNvPr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F90A0BFF-01E5-9F96-6371-49C15927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16DDC1DD-3BB7-798F-820D-D133FF37E367}"/>
              </a:ext>
            </a:extLst>
          </p:cNvPr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2FAD6A23-56CD-EA7B-46D3-C296875A2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571AA70C-EC29-6339-065D-E137C52C8697}"/>
              </a:ext>
            </a:extLst>
          </p:cNvPr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0" name="Object 49">
              <a:extLst>
                <a:ext uri="{FF2B5EF4-FFF2-40B4-BE49-F238E27FC236}">
                  <a16:creationId xmlns:a16="http://schemas.microsoft.com/office/drawing/2014/main" id="{63151929-281B-BC2A-A157-A32516D1D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DBBAEF2F-B41E-FFCC-D04D-6F79E94BEAC4}"/>
              </a:ext>
            </a:extLst>
          </p:cNvPr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CAD7FC6B-D70E-8828-4E38-A3772B079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3EE728C6-C97E-5990-A80D-D30F523F88E8}"/>
              </a:ext>
            </a:extLst>
          </p:cNvPr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56" name="Object 55">
              <a:extLst>
                <a:ext uri="{FF2B5EF4-FFF2-40B4-BE49-F238E27FC236}">
                  <a16:creationId xmlns:a16="http://schemas.microsoft.com/office/drawing/2014/main" id="{018BACC6-C6AC-FFF2-6386-C19C3FA45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0" name="그룹 1020">
            <a:extLst>
              <a:ext uri="{FF2B5EF4-FFF2-40B4-BE49-F238E27FC236}">
                <a16:creationId xmlns:a16="http://schemas.microsoft.com/office/drawing/2014/main" id="{C658E797-C0DA-FFB1-A923-1791E19B5CCC}"/>
              </a:ext>
            </a:extLst>
          </p:cNvPr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59" name="Object 58">
              <a:extLst>
                <a:ext uri="{FF2B5EF4-FFF2-40B4-BE49-F238E27FC236}">
                  <a16:creationId xmlns:a16="http://schemas.microsoft.com/office/drawing/2014/main" id="{818DACE4-B9E3-E8F6-DC99-FDF630B8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21" name="그룹 1021">
            <a:extLst>
              <a:ext uri="{FF2B5EF4-FFF2-40B4-BE49-F238E27FC236}">
                <a16:creationId xmlns:a16="http://schemas.microsoft.com/office/drawing/2014/main" id="{67D95BDF-555F-E06B-BE4B-3D21ED50E0B1}"/>
              </a:ext>
            </a:extLst>
          </p:cNvPr>
          <p:cNvGrpSpPr/>
          <p:nvPr/>
        </p:nvGrpSpPr>
        <p:grpSpPr>
          <a:xfrm>
            <a:off x="528955" y="1158875"/>
            <a:ext cx="1677670" cy="1116330"/>
            <a:chOff x="528955" y="1158875"/>
            <a:chExt cx="1677670" cy="1116330"/>
          </a:xfrm>
        </p:grpSpPr>
        <p:pic>
          <p:nvPicPr>
            <p:cNvPr id="62" name="Object 61">
              <a:extLst>
                <a:ext uri="{FF2B5EF4-FFF2-40B4-BE49-F238E27FC236}">
                  <a16:creationId xmlns:a16="http://schemas.microsoft.com/office/drawing/2014/main" id="{E5BD3D9A-12AF-D3A0-9C61-7843391E9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955" y="1158875"/>
              <a:ext cx="1677670" cy="1116330"/>
            </a:xfrm>
            <a:prstGeom prst="rect">
              <a:avLst/>
            </a:prstGeom>
          </p:spPr>
        </p:pic>
      </p:grpSp>
      <p:grpSp>
        <p:nvGrpSpPr>
          <p:cNvPr id="1023" name="그룹 1023">
            <a:extLst>
              <a:ext uri="{FF2B5EF4-FFF2-40B4-BE49-F238E27FC236}">
                <a16:creationId xmlns:a16="http://schemas.microsoft.com/office/drawing/2014/main" id="{4739716C-491C-04BB-AA74-82D8636C9DCC}"/>
              </a:ext>
            </a:extLst>
          </p:cNvPr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70" name="Object 69">
              <a:extLst>
                <a:ext uri="{FF2B5EF4-FFF2-40B4-BE49-F238E27FC236}">
                  <a16:creationId xmlns:a16="http://schemas.microsoft.com/office/drawing/2014/main" id="{E5D0352F-948C-9444-52F6-42DCD43F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26" name="그룹 1026">
            <a:extLst>
              <a:ext uri="{FF2B5EF4-FFF2-40B4-BE49-F238E27FC236}">
                <a16:creationId xmlns:a16="http://schemas.microsoft.com/office/drawing/2014/main" id="{7F7E4AFD-3426-0498-A628-C0B7427F83B6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82" name="Object 81">
              <a:extLst>
                <a:ext uri="{FF2B5EF4-FFF2-40B4-BE49-F238E27FC236}">
                  <a16:creationId xmlns:a16="http://schemas.microsoft.com/office/drawing/2014/main" id="{15647ECA-569B-1935-EFEF-FC872467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27" name="그룹 1027">
            <a:extLst>
              <a:ext uri="{FF2B5EF4-FFF2-40B4-BE49-F238E27FC236}">
                <a16:creationId xmlns:a16="http://schemas.microsoft.com/office/drawing/2014/main" id="{FB59BF2A-7ABE-807B-A874-2B5AB3D3A9CA}"/>
              </a:ext>
            </a:extLst>
          </p:cNvPr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85" name="Object 84" descr="C:/Users/skyma/AppData/Roaming/PolarisOffice/ETemp/27792_14126464/image37.png">
              <a:extLst>
                <a:ext uri="{FF2B5EF4-FFF2-40B4-BE49-F238E27FC236}">
                  <a16:creationId xmlns:a16="http://schemas.microsoft.com/office/drawing/2014/main" id="{65911B19-5567-E50C-7D37-E5D136BF0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5400000">
              <a:off x="1962785" y="-1081405"/>
              <a:ext cx="579755" cy="3448050"/>
            </a:xfrm>
            <a:prstGeom prst="rect">
              <a:avLst/>
            </a:prstGeom>
            <a:noFill/>
          </p:spPr>
        </p:pic>
      </p:grpSp>
      <p:grpSp>
        <p:nvGrpSpPr>
          <p:cNvPr id="1028" name="그룹 1028">
            <a:extLst>
              <a:ext uri="{FF2B5EF4-FFF2-40B4-BE49-F238E27FC236}">
                <a16:creationId xmlns:a16="http://schemas.microsoft.com/office/drawing/2014/main" id="{257C06C5-B63A-74C0-147C-7E0CB9D55691}"/>
              </a:ext>
            </a:extLst>
          </p:cNvPr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88" name="Object 87">
              <a:extLst>
                <a:ext uri="{FF2B5EF4-FFF2-40B4-BE49-F238E27FC236}">
                  <a16:creationId xmlns:a16="http://schemas.microsoft.com/office/drawing/2014/main" id="{D2E221BF-504C-367A-E2EF-F7CA9B41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29" name="그룹 1029">
            <a:extLst>
              <a:ext uri="{FF2B5EF4-FFF2-40B4-BE49-F238E27FC236}">
                <a16:creationId xmlns:a16="http://schemas.microsoft.com/office/drawing/2014/main" id="{E8EFF158-4CCA-F67A-CF03-88C565FFE389}"/>
              </a:ext>
            </a:extLst>
          </p:cNvPr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91" name="Object 90">
              <a:extLst>
                <a:ext uri="{FF2B5EF4-FFF2-40B4-BE49-F238E27FC236}">
                  <a16:creationId xmlns:a16="http://schemas.microsoft.com/office/drawing/2014/main" id="{905E059B-7507-427A-12B7-E6293E04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0" name="그룹 1030">
            <a:extLst>
              <a:ext uri="{FF2B5EF4-FFF2-40B4-BE49-F238E27FC236}">
                <a16:creationId xmlns:a16="http://schemas.microsoft.com/office/drawing/2014/main" id="{1A1EAA5C-D5A6-0191-203D-40631B310FF7}"/>
              </a:ext>
            </a:extLst>
          </p:cNvPr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94" name="Object 93">
              <a:extLst>
                <a:ext uri="{FF2B5EF4-FFF2-40B4-BE49-F238E27FC236}">
                  <a16:creationId xmlns:a16="http://schemas.microsoft.com/office/drawing/2014/main" id="{C68A2C68-4D03-3EFC-412F-56557FA93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1" name="그룹 1031">
            <a:extLst>
              <a:ext uri="{FF2B5EF4-FFF2-40B4-BE49-F238E27FC236}">
                <a16:creationId xmlns:a16="http://schemas.microsoft.com/office/drawing/2014/main" id="{B10F6EFE-5511-5B40-0B34-EFCF7355E18A}"/>
              </a:ext>
            </a:extLst>
          </p:cNvPr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97" name="Object 96">
              <a:extLst>
                <a:ext uri="{FF2B5EF4-FFF2-40B4-BE49-F238E27FC236}">
                  <a16:creationId xmlns:a16="http://schemas.microsoft.com/office/drawing/2014/main" id="{B4EFB49A-40C4-7D8E-8D3F-E00B4A526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2" name="그룹 1032">
            <a:extLst>
              <a:ext uri="{FF2B5EF4-FFF2-40B4-BE49-F238E27FC236}">
                <a16:creationId xmlns:a16="http://schemas.microsoft.com/office/drawing/2014/main" id="{697B26E3-759B-8E36-88F1-88A14E50ABFA}"/>
              </a:ext>
            </a:extLst>
          </p:cNvPr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00" name="Object 99">
              <a:extLst>
                <a:ext uri="{FF2B5EF4-FFF2-40B4-BE49-F238E27FC236}">
                  <a16:creationId xmlns:a16="http://schemas.microsoft.com/office/drawing/2014/main" id="{C6FF87A2-01CF-174C-F2DB-7551BC5EC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3" name="그룹 1033">
            <a:extLst>
              <a:ext uri="{FF2B5EF4-FFF2-40B4-BE49-F238E27FC236}">
                <a16:creationId xmlns:a16="http://schemas.microsoft.com/office/drawing/2014/main" id="{2A0E7395-4F5C-E95A-1B1C-808DE257F7F7}"/>
              </a:ext>
            </a:extLst>
          </p:cNvPr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03" name="Object 102">
              <a:extLst>
                <a:ext uri="{FF2B5EF4-FFF2-40B4-BE49-F238E27FC236}">
                  <a16:creationId xmlns:a16="http://schemas.microsoft.com/office/drawing/2014/main" id="{303C6D2D-7807-1732-3DC4-AA90DFF79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4" name="그룹 1034">
            <a:extLst>
              <a:ext uri="{FF2B5EF4-FFF2-40B4-BE49-F238E27FC236}">
                <a16:creationId xmlns:a16="http://schemas.microsoft.com/office/drawing/2014/main" id="{A42030AA-78E1-65A2-04EB-34575C15FD49}"/>
              </a:ext>
            </a:extLst>
          </p:cNvPr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06" name="Object 105">
              <a:extLst>
                <a:ext uri="{FF2B5EF4-FFF2-40B4-BE49-F238E27FC236}">
                  <a16:creationId xmlns:a16="http://schemas.microsoft.com/office/drawing/2014/main" id="{F7C450CF-E628-22E8-8345-39B1A742A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35" name="그룹 1035">
            <a:extLst>
              <a:ext uri="{FF2B5EF4-FFF2-40B4-BE49-F238E27FC236}">
                <a16:creationId xmlns:a16="http://schemas.microsoft.com/office/drawing/2014/main" id="{0A817570-494E-6BDF-5C0F-6BFB5129A511}"/>
              </a:ext>
            </a:extLst>
          </p:cNvPr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09" name="Object 108">
              <a:extLst>
                <a:ext uri="{FF2B5EF4-FFF2-40B4-BE49-F238E27FC236}">
                  <a16:creationId xmlns:a16="http://schemas.microsoft.com/office/drawing/2014/main" id="{A53049DD-8C9A-74E2-F581-69D3DB2DF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grpSp>
        <p:nvGrpSpPr>
          <p:cNvPr id="1036" name="그룹 1036">
            <a:extLst>
              <a:ext uri="{FF2B5EF4-FFF2-40B4-BE49-F238E27FC236}">
                <a16:creationId xmlns:a16="http://schemas.microsoft.com/office/drawing/2014/main" id="{88FC0017-69C6-25AC-C2DA-98DBF74268B3}"/>
              </a:ext>
            </a:extLst>
          </p:cNvPr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12" name="Object 111">
              <a:extLst>
                <a:ext uri="{FF2B5EF4-FFF2-40B4-BE49-F238E27FC236}">
                  <a16:creationId xmlns:a16="http://schemas.microsoft.com/office/drawing/2014/main" id="{FFB2859C-259B-C047-3061-3DB93D04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7" name="그룹 1037">
            <a:extLst>
              <a:ext uri="{FF2B5EF4-FFF2-40B4-BE49-F238E27FC236}">
                <a16:creationId xmlns:a16="http://schemas.microsoft.com/office/drawing/2014/main" id="{5A8F4BE6-5276-D7B2-BB50-789C75E0CE65}"/>
              </a:ext>
            </a:extLst>
          </p:cNvPr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15" name="Object 114">
              <a:extLst>
                <a:ext uri="{FF2B5EF4-FFF2-40B4-BE49-F238E27FC236}">
                  <a16:creationId xmlns:a16="http://schemas.microsoft.com/office/drawing/2014/main" id="{33B69403-BAA7-5171-C9A2-58F0C5B5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8" name="그룹 1038">
            <a:extLst>
              <a:ext uri="{FF2B5EF4-FFF2-40B4-BE49-F238E27FC236}">
                <a16:creationId xmlns:a16="http://schemas.microsoft.com/office/drawing/2014/main" id="{CD4F919C-B85A-F19D-D57A-9216CCC88AFC}"/>
              </a:ext>
            </a:extLst>
          </p:cNvPr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18" name="Object 117">
              <a:extLst>
                <a:ext uri="{FF2B5EF4-FFF2-40B4-BE49-F238E27FC236}">
                  <a16:creationId xmlns:a16="http://schemas.microsoft.com/office/drawing/2014/main" id="{6A9BE5AE-2891-5E6E-EA9D-A3FF76C3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6CB00A-1DB8-6AC5-EE21-B52381B8E56E}"/>
              </a:ext>
            </a:extLst>
          </p:cNvPr>
          <p:cNvSpPr txBox="1"/>
          <p:nvPr/>
        </p:nvSpPr>
        <p:spPr>
          <a:xfrm>
            <a:off x="678017" y="1297940"/>
            <a:ext cx="259080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ea typeface="HY견고딕" panose="02030600000101010101" pitchFamily="18" charset="-127"/>
              </a:rPr>
              <a:t>02-4</a:t>
            </a:r>
            <a:endParaRPr lang="ko-KR" altLang="en-US" sz="5000" b="1" dirty="0"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04EE57-1230-E90D-0B19-741F42FE4239}"/>
              </a:ext>
            </a:extLst>
          </p:cNvPr>
          <p:cNvSpPr txBox="1"/>
          <p:nvPr/>
        </p:nvSpPr>
        <p:spPr>
          <a:xfrm>
            <a:off x="2514600" y="14097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주요기능 </a:t>
            </a:r>
            <a:r>
              <a:rPr lang="en-US" altLang="ko-KR" sz="4000" b="1" dirty="0"/>
              <a:t>(</a:t>
            </a:r>
            <a:r>
              <a:rPr lang="en-US" altLang="ko-KR" sz="4000" b="1" dirty="0" err="1"/>
              <a:t>ClinicLocatorPage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grpSp>
        <p:nvGrpSpPr>
          <p:cNvPr id="7" name="그룹 1030">
            <a:extLst>
              <a:ext uri="{FF2B5EF4-FFF2-40B4-BE49-F238E27FC236}">
                <a16:creationId xmlns:a16="http://schemas.microsoft.com/office/drawing/2014/main" id="{0FD9CF01-AD32-D0AA-24D0-7FF467C9F658}"/>
              </a:ext>
            </a:extLst>
          </p:cNvPr>
          <p:cNvGrpSpPr/>
          <p:nvPr/>
        </p:nvGrpSpPr>
        <p:grpSpPr>
          <a:xfrm>
            <a:off x="9829800" y="2494597"/>
            <a:ext cx="7553658" cy="7068503"/>
            <a:chOff x="10739133" y="2125531"/>
            <a:chExt cx="7017941" cy="7600071"/>
          </a:xfrm>
        </p:grpSpPr>
        <p:pic>
          <p:nvPicPr>
            <p:cNvPr id="8" name="Object 88">
              <a:extLst>
                <a:ext uri="{FF2B5EF4-FFF2-40B4-BE49-F238E27FC236}">
                  <a16:creationId xmlns:a16="http://schemas.microsoft.com/office/drawing/2014/main" id="{A1F39666-4044-AAE2-2127-69CCF2AB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39133" y="2125531"/>
              <a:ext cx="7017941" cy="7600071"/>
            </a:xfrm>
            <a:prstGeom prst="rect">
              <a:avLst/>
            </a:prstGeom>
          </p:spPr>
        </p:pic>
      </p:grpSp>
      <p:grpSp>
        <p:nvGrpSpPr>
          <p:cNvPr id="12" name="그룹 1036">
            <a:extLst>
              <a:ext uri="{FF2B5EF4-FFF2-40B4-BE49-F238E27FC236}">
                <a16:creationId xmlns:a16="http://schemas.microsoft.com/office/drawing/2014/main" id="{30625E81-90D0-AC85-5E1D-18510B0BCB33}"/>
              </a:ext>
            </a:extLst>
          </p:cNvPr>
          <p:cNvGrpSpPr/>
          <p:nvPr/>
        </p:nvGrpSpPr>
        <p:grpSpPr>
          <a:xfrm>
            <a:off x="11267704" y="4315071"/>
            <a:ext cx="363341" cy="363341"/>
            <a:chOff x="11267704" y="4790084"/>
            <a:chExt cx="363341" cy="363341"/>
          </a:xfrm>
        </p:grpSpPr>
        <p:pic>
          <p:nvPicPr>
            <p:cNvPr id="14" name="Object 107">
              <a:extLst>
                <a:ext uri="{FF2B5EF4-FFF2-40B4-BE49-F238E27FC236}">
                  <a16:creationId xmlns:a16="http://schemas.microsoft.com/office/drawing/2014/main" id="{EE2B7899-DC70-B5BE-DBCB-D841441C0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67704" y="4790084"/>
              <a:ext cx="363341" cy="36334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83EFB1-9DFF-F96C-2437-B9F28390086C}"/>
              </a:ext>
            </a:extLst>
          </p:cNvPr>
          <p:cNvSpPr txBox="1"/>
          <p:nvPr/>
        </p:nvSpPr>
        <p:spPr>
          <a:xfrm>
            <a:off x="11734800" y="4265908"/>
            <a:ext cx="318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주변 피부과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AFF69A-926E-F282-4E8C-289B80A75B75}"/>
              </a:ext>
            </a:extLst>
          </p:cNvPr>
          <p:cNvSpPr txBox="1"/>
          <p:nvPr/>
        </p:nvSpPr>
        <p:spPr>
          <a:xfrm>
            <a:off x="11236017" y="5191661"/>
            <a:ext cx="4966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사용자의 </a:t>
            </a:r>
            <a:r>
              <a:rPr lang="en-US" altLang="ko-KR" sz="2000" dirty="0"/>
              <a:t>GPS </a:t>
            </a:r>
            <a:r>
              <a:rPr lang="ko-KR" altLang="en-US" sz="2000" dirty="0"/>
              <a:t>기반으로 주변 피부과 위치 조회 기능 제공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시설 상세 주소 </a:t>
            </a:r>
            <a:r>
              <a:rPr lang="en-US" altLang="ko-KR" sz="2000" dirty="0"/>
              <a:t>, </a:t>
            </a:r>
            <a:r>
              <a:rPr lang="ko-KR" altLang="en-US" sz="2000" dirty="0"/>
              <a:t>전화번호 </a:t>
            </a:r>
            <a:r>
              <a:rPr lang="en-US" altLang="ko-KR" sz="2000" dirty="0"/>
              <a:t>, </a:t>
            </a:r>
            <a:r>
              <a:rPr lang="ko-KR" altLang="en-US" sz="2000" dirty="0"/>
              <a:t>분류 </a:t>
            </a:r>
            <a:r>
              <a:rPr lang="en-US" altLang="ko-KR" sz="2000" dirty="0"/>
              <a:t>,</a:t>
            </a:r>
            <a:r>
              <a:rPr lang="ko-KR" altLang="en-US" sz="2000" dirty="0"/>
              <a:t>편의기능 정보 제공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EF8FB1-8613-2A7C-A0A4-8FE7AB6769B3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l="5325" t="10660" r="3864" b="13718"/>
          <a:stretch/>
        </p:blipFill>
        <p:spPr>
          <a:xfrm>
            <a:off x="1451291" y="2838967"/>
            <a:ext cx="3726819" cy="67241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C037B7-A441-92F6-7640-4D461A525399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8711" t="7712" r="26957" b="8929"/>
          <a:stretch/>
        </p:blipFill>
        <p:spPr>
          <a:xfrm>
            <a:off x="5715000" y="2896469"/>
            <a:ext cx="3733800" cy="66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4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8025" y="1158875"/>
            <a:ext cx="15774670" cy="1116330"/>
            <a:chOff x="1978025" y="1158875"/>
            <a:chExt cx="15774670" cy="1116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8025" y="1158875"/>
              <a:ext cx="15774670" cy="1116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619750" y="-430530"/>
            <a:ext cx="579120" cy="2162175"/>
            <a:chOff x="5619750" y="-430530"/>
            <a:chExt cx="579120" cy="21621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619750" y="-430530"/>
              <a:ext cx="579120" cy="21621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955" y="1158875"/>
            <a:ext cx="1677670" cy="1116330"/>
            <a:chOff x="528955" y="1158875"/>
            <a:chExt cx="1677670" cy="111633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955" y="1158875"/>
              <a:ext cx="1677670" cy="11163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962785" y="-1081405"/>
              <a:ext cx="579120" cy="344741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43000" y="2400300"/>
            <a:ext cx="5140960" cy="772795"/>
            <a:chOff x="1143000" y="2400300"/>
            <a:chExt cx="5140960" cy="772795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3000" y="2400300"/>
              <a:ext cx="5140960" cy="77279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440815" y="2623820"/>
            <a:ext cx="363220" cy="363220"/>
            <a:chOff x="1440815" y="2623820"/>
            <a:chExt cx="363220" cy="363220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0815" y="2623820"/>
              <a:ext cx="363220" cy="36322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43000" y="3173095"/>
            <a:ext cx="5140960" cy="5302250"/>
            <a:chOff x="1143000" y="3173095"/>
            <a:chExt cx="5140960" cy="5302250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 rotWithShape="1"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3000" y="3173095"/>
              <a:ext cx="5141595" cy="5302885"/>
            </a:xfrm>
            <a:prstGeom prst="rect">
              <a:avLst/>
            </a:prstGeom>
            <a:noFill/>
          </p:spPr>
        </p:pic>
      </p:grpSp>
      <p:grpSp>
        <p:nvGrpSpPr>
          <p:cNvPr id="1036" name="그룹 1036"/>
          <p:cNvGrpSpPr/>
          <p:nvPr/>
        </p:nvGrpSpPr>
        <p:grpSpPr>
          <a:xfrm>
            <a:off x="6501130" y="2400300"/>
            <a:ext cx="5140960" cy="772795"/>
            <a:chOff x="6501130" y="2400300"/>
            <a:chExt cx="5140960" cy="772795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01130" y="2400300"/>
              <a:ext cx="5140960" cy="77279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6661785" y="2606040"/>
            <a:ext cx="363220" cy="363220"/>
            <a:chOff x="6661785" y="2606040"/>
            <a:chExt cx="363220" cy="363220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61785" y="2606040"/>
              <a:ext cx="363220" cy="36322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859260" y="2400300"/>
            <a:ext cx="5140960" cy="772795"/>
            <a:chOff x="11859260" y="2400300"/>
            <a:chExt cx="5140960" cy="77279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59260" y="2400300"/>
              <a:ext cx="5140960" cy="77279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6501130" y="3188335"/>
            <a:ext cx="5140960" cy="5287010"/>
            <a:chOff x="6501130" y="3188335"/>
            <a:chExt cx="5140960" cy="5287010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 rotWithShape="1"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1130" y="3188335"/>
              <a:ext cx="5141595" cy="5287645"/>
            </a:xfrm>
            <a:prstGeom prst="rect">
              <a:avLst/>
            </a:prstGeom>
            <a:noFill/>
          </p:spPr>
        </p:pic>
      </p:grpSp>
      <p:grpSp>
        <p:nvGrpSpPr>
          <p:cNvPr id="1040" name="그룹 1040"/>
          <p:cNvGrpSpPr/>
          <p:nvPr/>
        </p:nvGrpSpPr>
        <p:grpSpPr>
          <a:xfrm>
            <a:off x="12050395" y="2606040"/>
            <a:ext cx="363220" cy="363220"/>
            <a:chOff x="12050395" y="2606040"/>
            <a:chExt cx="363220" cy="363220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050395" y="2606040"/>
              <a:ext cx="363220" cy="36322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1859260" y="3208360"/>
            <a:ext cx="5140960" cy="5256530"/>
            <a:chOff x="11859260" y="3173095"/>
            <a:chExt cx="5140960" cy="5256530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59260" y="3173095"/>
              <a:ext cx="5140960" cy="525653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7E6D76-E401-735F-2A99-316524E8CD2E}"/>
              </a:ext>
            </a:extLst>
          </p:cNvPr>
          <p:cNvSpPr txBox="1"/>
          <p:nvPr/>
        </p:nvSpPr>
        <p:spPr>
          <a:xfrm>
            <a:off x="2870200" y="1387475"/>
            <a:ext cx="5130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사용 기술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88F6B-5C0C-9A56-646F-B12661A80E9B}"/>
              </a:ext>
            </a:extLst>
          </p:cNvPr>
          <p:cNvSpPr txBox="1"/>
          <p:nvPr/>
        </p:nvSpPr>
        <p:spPr>
          <a:xfrm>
            <a:off x="1910715" y="2520315"/>
            <a:ext cx="304863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800" b="1">
                <a:solidFill>
                  <a:schemeClr val="bg1"/>
                </a:solidFill>
              </a:rPr>
              <a:t>AI 모듈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65238" y="3658870"/>
            <a:ext cx="2524760" cy="1607820"/>
          </a:xfrm>
          <a:prstGeom prst="rect">
            <a:avLst/>
          </a:prstGeom>
          <a:noFill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 rotWithShape="1"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51495" y="4490629"/>
            <a:ext cx="2515870" cy="1616075"/>
          </a:xfrm>
          <a:prstGeom prst="rect">
            <a:avLst/>
          </a:prstGeom>
          <a:noFill/>
        </p:spPr>
      </p:pic>
      <p:pic>
        <p:nvPicPr>
          <p:cNvPr id="21" name="Picture 18" descr="C:/Users/skyma/AppData/Roaming/PolarisOffice/ETemp/27792_14126464/image82.png"/>
          <p:cNvPicPr>
            <a:picLocks noChangeAspect="1" noChangeArrowheads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7108" y="6191686"/>
            <a:ext cx="2116455" cy="526415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0ED527-88F8-2FE6-D920-55EAAC71D43B}"/>
              </a:ext>
            </a:extLst>
          </p:cNvPr>
          <p:cNvSpPr txBox="1"/>
          <p:nvPr/>
        </p:nvSpPr>
        <p:spPr>
          <a:xfrm>
            <a:off x="7167880" y="2520315"/>
            <a:ext cx="403733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800" b="1">
                <a:solidFill>
                  <a:schemeClr val="bg1"/>
                </a:solidFill>
              </a:rPr>
              <a:t>서버</a:t>
            </a:r>
          </a:p>
        </p:txBody>
      </p:sp>
      <p:pic>
        <p:nvPicPr>
          <p:cNvPr id="24" name="Picture 20"/>
          <p:cNvPicPr>
            <a:picLocks noChangeAspect="1" noChangeArrowheads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269535" y="3294040"/>
            <a:ext cx="4222750" cy="1585595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B2C93C2-EDC9-FC26-B24D-337739F1F097}"/>
              </a:ext>
            </a:extLst>
          </p:cNvPr>
          <p:cNvSpPr txBox="1"/>
          <p:nvPr/>
        </p:nvSpPr>
        <p:spPr>
          <a:xfrm>
            <a:off x="12579985" y="2510155"/>
            <a:ext cx="403733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800" b="1">
                <a:solidFill>
                  <a:schemeClr val="bg1"/>
                </a:solidFill>
              </a:rPr>
              <a:t>앱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grpSp>
        <p:nvGrpSpPr>
          <p:cNvPr id="42" name="그룹 1048">
            <a:extLst>
              <a:ext uri="{FF2B5EF4-FFF2-40B4-BE49-F238E27FC236}">
                <a16:creationId xmlns:a16="http://schemas.microsoft.com/office/drawing/2014/main" id="{191FA114-FC81-BF1D-5ACA-FD858F86371C}"/>
              </a:ext>
            </a:extLst>
          </p:cNvPr>
          <p:cNvGrpSpPr/>
          <p:nvPr/>
        </p:nvGrpSpPr>
        <p:grpSpPr>
          <a:xfrm>
            <a:off x="3974819" y="3622743"/>
            <a:ext cx="2158365" cy="652780"/>
            <a:chOff x="3971290" y="3453130"/>
            <a:chExt cx="2158365" cy="652780"/>
          </a:xfrm>
        </p:grpSpPr>
        <p:pic>
          <p:nvPicPr>
            <p:cNvPr id="43" name="Object 146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1290" y="3453130"/>
              <a:ext cx="2159000" cy="653415"/>
            </a:xfrm>
            <a:prstGeom prst="rect">
              <a:avLst/>
            </a:prstGeom>
            <a:noFill/>
          </p:spPr>
        </p:pic>
      </p:grpSp>
      <p:grpSp>
        <p:nvGrpSpPr>
          <p:cNvPr id="2" name="그룹 1048">
            <a:extLst>
              <a:ext uri="{FF2B5EF4-FFF2-40B4-BE49-F238E27FC236}">
                <a16:creationId xmlns:a16="http://schemas.microsoft.com/office/drawing/2014/main" id="{3F4A62FF-79B4-C2F7-F848-19485E0F0F14}"/>
              </a:ext>
            </a:extLst>
          </p:cNvPr>
          <p:cNvGrpSpPr/>
          <p:nvPr/>
        </p:nvGrpSpPr>
        <p:grpSpPr>
          <a:xfrm>
            <a:off x="9145588" y="3348353"/>
            <a:ext cx="2541905" cy="763905"/>
            <a:chOff x="7940040" y="3890010"/>
            <a:chExt cx="2541905" cy="763905"/>
          </a:xfrm>
        </p:grpSpPr>
        <p:pic>
          <p:nvPicPr>
            <p:cNvPr id="5" name="Object 146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0040" y="3890010"/>
              <a:ext cx="2542540" cy="764540"/>
            </a:xfrm>
            <a:prstGeom prst="rect">
              <a:avLst/>
            </a:prstGeom>
            <a:noFill/>
          </p:spPr>
        </p:pic>
      </p:grpSp>
      <p:pic>
        <p:nvPicPr>
          <p:cNvPr id="107" name="Object 74">
            <a:extLst>
              <a:ext uri="{FF2B5EF4-FFF2-40B4-BE49-F238E27FC236}">
                <a16:creationId xmlns:a16="http://schemas.microsoft.com/office/drawing/2014/main" id="{E21FC71C-C6A1-92D5-2AEE-4E3F9C4784D3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43000" y="8585835"/>
            <a:ext cx="15857855" cy="8445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A00B295-CBEB-05CE-AC40-7D44E2C1E9E4}"/>
              </a:ext>
            </a:extLst>
          </p:cNvPr>
          <p:cNvSpPr txBox="1"/>
          <p:nvPr/>
        </p:nvSpPr>
        <p:spPr>
          <a:xfrm>
            <a:off x="1447800" y="8801100"/>
            <a:ext cx="1515935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개빌환경</a:t>
            </a:r>
            <a:r>
              <a:rPr lang="ko-KR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</a:rPr>
              <a:t> OS : Windows 11  IDE :  </a:t>
            </a:r>
            <a:r>
              <a:rPr lang="en-US" altLang="ko-KR" sz="2000" b="1" dirty="0" err="1">
                <a:solidFill>
                  <a:schemeClr val="bg1"/>
                </a:solidFill>
              </a:rPr>
              <a:t>VSCode</a:t>
            </a:r>
            <a:r>
              <a:rPr lang="en-US" altLang="ko-KR" sz="2000" b="1" dirty="0">
                <a:solidFill>
                  <a:schemeClr val="bg1"/>
                </a:solidFill>
              </a:rPr>
              <a:t>, VS2022 </a:t>
            </a:r>
            <a:r>
              <a:rPr lang="ko-KR" altLang="en-US" sz="2000" b="1" dirty="0">
                <a:solidFill>
                  <a:schemeClr val="bg1"/>
                </a:solidFill>
              </a:rPr>
              <a:t>버전관리 </a:t>
            </a:r>
            <a:r>
              <a:rPr lang="en-US" altLang="ko-KR" sz="2000" b="1" dirty="0">
                <a:solidFill>
                  <a:schemeClr val="bg1"/>
                </a:solidFill>
              </a:rPr>
              <a:t>: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Git  </a:t>
            </a:r>
            <a:r>
              <a:rPr lang="ko-KR" altLang="en-US" sz="2000" b="1" dirty="0">
                <a:solidFill>
                  <a:schemeClr val="bg1"/>
                </a:solidFill>
              </a:rPr>
              <a:t>문서관리 </a:t>
            </a:r>
            <a:r>
              <a:rPr lang="en-US" altLang="ko-KR" sz="2000" b="1" dirty="0">
                <a:solidFill>
                  <a:schemeClr val="bg1"/>
                </a:solidFill>
              </a:rPr>
              <a:t>: Notion DB : </a:t>
            </a:r>
            <a:r>
              <a:rPr lang="en-US" altLang="ko-KR" sz="2000" b="1" dirty="0" err="1">
                <a:solidFill>
                  <a:schemeClr val="bg1"/>
                </a:solidFill>
              </a:rPr>
              <a:t>Supabase</a:t>
            </a:r>
            <a:r>
              <a:rPr lang="en-US" altLang="ko-KR" sz="2000" b="1" dirty="0">
                <a:solidFill>
                  <a:schemeClr val="bg1"/>
                </a:solidFill>
              </a:rPr>
              <a:t>  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9" name="Picture 26"/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3465" y="6652260"/>
            <a:ext cx="3234690" cy="87312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32CC5-B8C9-261C-8FC8-1AE235379CB1}"/>
              </a:ext>
            </a:extLst>
          </p:cNvPr>
          <p:cNvSpPr txBox="1"/>
          <p:nvPr/>
        </p:nvSpPr>
        <p:spPr>
          <a:xfrm>
            <a:off x="687070" y="1297940"/>
            <a:ext cx="259080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ea typeface="HY견고딕" panose="02030600000101010101" pitchFamily="18" charset="-127"/>
              </a:rPr>
              <a:t>02-5</a:t>
            </a:r>
            <a:endParaRPr lang="ko-KR" altLang="en-US" sz="5000" b="1" dirty="0">
              <a:ea typeface="HY견고딕" panose="0203060000010101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71535" y="5120640"/>
            <a:ext cx="3094355" cy="1116965"/>
          </a:xfrm>
          <a:prstGeom prst="rect">
            <a:avLst/>
          </a:prstGeom>
          <a:noFill/>
        </p:spPr>
      </p:pic>
      <p:sp>
        <p:nvSpPr>
          <p:cNvPr id="1045" name="텍스트 상자 38"/>
          <p:cNvSpPr txBox="1">
            <a:spLocks/>
          </p:cNvSpPr>
          <p:nvPr/>
        </p:nvSpPr>
        <p:spPr>
          <a:xfrm>
            <a:off x="9881479" y="3876063"/>
            <a:ext cx="4572635" cy="462280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228600" indent="-228600">
              <a:buClr>
                <a:srgbClr val="000000"/>
              </a:buClr>
              <a:buFont typeface="+mj-lt"/>
              <a:buAutoNum type="arabicPeriod"/>
            </a:pPr>
            <a:endParaRPr lang="ko-KR" altLang="en-US" sz="1200" b="0" i="0">
              <a:solidFill>
                <a:srgbClr val="000000"/>
              </a:solidFill>
              <a:latin typeface="inherit" charset="0"/>
              <a:ea typeface="inherit" charset="0"/>
            </a:endParaRPr>
          </a:p>
          <a:p>
            <a:pPr marL="228600" indent="-228600">
              <a:buClr>
                <a:srgbClr val="000000"/>
              </a:buClr>
              <a:buFont typeface="+mj-lt"/>
              <a:buAutoNum type="arabicPeriod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8" name="그림 42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25" y="4803140"/>
            <a:ext cx="1791335" cy="1783715"/>
          </a:xfrm>
          <a:prstGeom prst="rect">
            <a:avLst/>
          </a:prstGeom>
          <a:noFill/>
        </p:spPr>
      </p:pic>
      <p:pic>
        <p:nvPicPr>
          <p:cNvPr id="1049" name="그림 43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566" y="5034937"/>
            <a:ext cx="1332252" cy="1332252"/>
          </a:xfrm>
          <a:prstGeom prst="rect">
            <a:avLst/>
          </a:prstGeom>
          <a:noFill/>
        </p:spPr>
      </p:pic>
      <p:pic>
        <p:nvPicPr>
          <p:cNvPr id="1050" name="그림 44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970" y="6820351"/>
            <a:ext cx="1203596" cy="1410068"/>
          </a:xfrm>
          <a:prstGeom prst="rect">
            <a:avLst/>
          </a:prstGeom>
          <a:noFill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71BFAE-64E3-6A23-18E1-88CC5FCA8F66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703622" y="7262813"/>
            <a:ext cx="2956810" cy="6238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53E3B48-B77F-FB44-8F68-022B06F6E14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615407" y="3378835"/>
            <a:ext cx="2040623" cy="1652905"/>
          </a:xfrm>
          <a:prstGeom prst="rect">
            <a:avLst/>
          </a:prstGeom>
        </p:spPr>
      </p:pic>
      <p:pic>
        <p:nvPicPr>
          <p:cNvPr id="10" name="Picture 2" descr="Python/ML] MediaPipe를 이용한 손가락 인식 — 켜켜이 쌓이다">
            <a:extLst>
              <a:ext uri="{FF2B5EF4-FFF2-40B4-BE49-F238E27FC236}">
                <a16:creationId xmlns:a16="http://schemas.microsoft.com/office/drawing/2014/main" id="{8DE2C463-6E61-F16C-12F6-1E6612767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932" y="7390470"/>
            <a:ext cx="3392313" cy="9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F6CDC-23B1-A2E0-028A-E656A09E6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6DE8603-5F94-7B91-885D-360943C4A9EA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9043E59-172E-4517-9796-A970A31DE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9C8DDF6-F8A4-0F2B-E238-AF97A0DABC64}"/>
              </a:ext>
            </a:extLst>
          </p:cNvPr>
          <p:cNvGrpSpPr/>
          <p:nvPr/>
        </p:nvGrpSpPr>
        <p:grpSpPr>
          <a:xfrm>
            <a:off x="1978025" y="1158875"/>
            <a:ext cx="15774670" cy="1116330"/>
            <a:chOff x="1978025" y="1158875"/>
            <a:chExt cx="15774670" cy="1116330"/>
          </a:xfrm>
        </p:grpSpPr>
        <p:pic>
          <p:nvPicPr>
            <p:cNvPr id="9" name="Object 8" descr="C:/Users/skyma/AppData/Roaming/PolarisOffice/ETemp/1992_22592160/image43.png">
              <a:extLst>
                <a:ext uri="{FF2B5EF4-FFF2-40B4-BE49-F238E27FC236}">
                  <a16:creationId xmlns:a16="http://schemas.microsoft.com/office/drawing/2014/main" id="{5CC9EF85-3733-14A4-16CC-A4FAA4788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8025" y="1158875"/>
              <a:ext cx="15775305" cy="1116965"/>
            </a:xfrm>
            <a:prstGeom prst="rect">
              <a:avLst/>
            </a:prstGeom>
            <a:noFill/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4324927-14CD-1721-4BF3-A6982BE890DC}"/>
              </a:ext>
            </a:extLst>
          </p:cNvPr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74F4B620-08E6-E2CE-A6B9-29AB540711F0}"/>
                </a:ext>
              </a:extLst>
            </p:cNvPr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374AA5B2-E90B-8F03-8EDE-8A5799179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6" name="그룹 1006">
              <a:extLst>
                <a:ext uri="{FF2B5EF4-FFF2-40B4-BE49-F238E27FC236}">
                  <a16:creationId xmlns:a16="http://schemas.microsoft.com/office/drawing/2014/main" id="{59D22BB4-170C-ADD8-DBB9-AC8B0454FBA9}"/>
                </a:ext>
              </a:extLst>
            </p:cNvPr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6" name="Object 15">
                <a:extLst>
                  <a:ext uri="{FF2B5EF4-FFF2-40B4-BE49-F238E27FC236}">
                    <a16:creationId xmlns:a16="http://schemas.microsoft.com/office/drawing/2014/main" id="{25E31CA1-E4A5-04FD-BFDA-63D7686DC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>
              <a:extLst>
                <a:ext uri="{FF2B5EF4-FFF2-40B4-BE49-F238E27FC236}">
                  <a16:creationId xmlns:a16="http://schemas.microsoft.com/office/drawing/2014/main" id="{4E67A559-CB24-7DE0-E62D-783C810E4327}"/>
                </a:ext>
              </a:extLst>
            </p:cNvPr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19" name="Object 18">
                <a:extLst>
                  <a:ext uri="{FF2B5EF4-FFF2-40B4-BE49-F238E27FC236}">
                    <a16:creationId xmlns:a16="http://schemas.microsoft.com/office/drawing/2014/main" id="{1BC3E301-7115-770C-748F-DD0CA73E2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>
              <a:extLst>
                <a:ext uri="{FF2B5EF4-FFF2-40B4-BE49-F238E27FC236}">
                  <a16:creationId xmlns:a16="http://schemas.microsoft.com/office/drawing/2014/main" id="{108FB77D-D351-61B8-C94C-86672A128276}"/>
                </a:ext>
              </a:extLst>
            </p:cNvPr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2" name="Object 21">
                <a:extLst>
                  <a:ext uri="{FF2B5EF4-FFF2-40B4-BE49-F238E27FC236}">
                    <a16:creationId xmlns:a16="http://schemas.microsoft.com/office/drawing/2014/main" id="{28829654-8CDC-2E57-9C15-4B7CE5E4E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>
              <a:extLst>
                <a:ext uri="{FF2B5EF4-FFF2-40B4-BE49-F238E27FC236}">
                  <a16:creationId xmlns:a16="http://schemas.microsoft.com/office/drawing/2014/main" id="{6A96DC14-CA6A-3EEF-ACD7-288DCD785A4A}"/>
                </a:ext>
              </a:extLst>
            </p:cNvPr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5" name="Object 24">
                <a:extLst>
                  <a:ext uri="{FF2B5EF4-FFF2-40B4-BE49-F238E27FC236}">
                    <a16:creationId xmlns:a16="http://schemas.microsoft.com/office/drawing/2014/main" id="{7B662E82-1262-3FC5-F7CA-8063F6533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>
              <a:extLst>
                <a:ext uri="{FF2B5EF4-FFF2-40B4-BE49-F238E27FC236}">
                  <a16:creationId xmlns:a16="http://schemas.microsoft.com/office/drawing/2014/main" id="{E341CD6F-91FA-BA5A-25DB-23DAECF75090}"/>
                </a:ext>
              </a:extLst>
            </p:cNvPr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28" name="Object 27">
                <a:extLst>
                  <a:ext uri="{FF2B5EF4-FFF2-40B4-BE49-F238E27FC236}">
                    <a16:creationId xmlns:a16="http://schemas.microsoft.com/office/drawing/2014/main" id="{63D22DE2-7690-87AB-8577-C8471A6A8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>
              <a:extLst>
                <a:ext uri="{FF2B5EF4-FFF2-40B4-BE49-F238E27FC236}">
                  <a16:creationId xmlns:a16="http://schemas.microsoft.com/office/drawing/2014/main" id="{D64232D9-4472-2B82-159C-D565C88A39A7}"/>
                </a:ext>
              </a:extLst>
            </p:cNvPr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1" name="Object 30">
                <a:extLst>
                  <a:ext uri="{FF2B5EF4-FFF2-40B4-BE49-F238E27FC236}">
                    <a16:creationId xmlns:a16="http://schemas.microsoft.com/office/drawing/2014/main" id="{E7F1BFA9-EB00-8373-1289-FCCF97FB5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AF0049BA-7C98-4B72-D6EE-228C26170D62}"/>
              </a:ext>
            </a:extLst>
          </p:cNvPr>
          <p:cNvGrpSpPr/>
          <p:nvPr/>
        </p:nvGrpSpPr>
        <p:grpSpPr>
          <a:xfrm>
            <a:off x="5619750" y="-430530"/>
            <a:ext cx="579120" cy="2162175"/>
            <a:chOff x="5619750" y="-430530"/>
            <a:chExt cx="579120" cy="216217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3B057CBD-09B0-7E53-091A-720EE49B2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619750" y="-430530"/>
              <a:ext cx="579120" cy="2162175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FEC980A1-55F4-0090-D731-27CC7EBC5E2F}"/>
              </a:ext>
            </a:extLst>
          </p:cNvPr>
          <p:cNvGrpSpPr/>
          <p:nvPr/>
        </p:nvGrpSpPr>
        <p:grpSpPr>
          <a:xfrm>
            <a:off x="528955" y="1158875"/>
            <a:ext cx="1677670" cy="1116330"/>
            <a:chOff x="528955" y="1158875"/>
            <a:chExt cx="1677670" cy="1116330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32E79274-3109-1FD1-F67D-8CBF935D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955" y="1158875"/>
              <a:ext cx="1677670" cy="1116330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BFFF0E16-12DE-A42E-1B24-F455577D7473}"/>
              </a:ext>
            </a:extLst>
          </p:cNvPr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5CC96D1A-4A4C-F009-14D5-B96C09B41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D10D7E92-06A0-828D-D36B-90309DA9D459}"/>
              </a:ext>
            </a:extLst>
          </p:cNvPr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407452BE-F467-B27A-E5C4-58DE15979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C322C2A8-F7D1-B188-3B4D-CAC20E3D071C}"/>
              </a:ext>
            </a:extLst>
          </p:cNvPr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605D208E-F942-3229-1DB9-837482A23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C3925195-0F71-9600-9D5C-23D55236F4B2}"/>
              </a:ext>
            </a:extLst>
          </p:cNvPr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50" name="Object 49">
              <a:extLst>
                <a:ext uri="{FF2B5EF4-FFF2-40B4-BE49-F238E27FC236}">
                  <a16:creationId xmlns:a16="http://schemas.microsoft.com/office/drawing/2014/main" id="{196F292E-8AA2-88F7-5984-AC4D64E76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082852FE-3F74-4DC4-B4B9-10555F52F28A}"/>
              </a:ext>
            </a:extLst>
          </p:cNvPr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AC23BBA2-C801-9244-7459-E4201FE4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B477F153-2CFB-B60C-3C55-CA239D200C7A}"/>
              </a:ext>
            </a:extLst>
          </p:cNvPr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6" name="Object 55">
              <a:extLst>
                <a:ext uri="{FF2B5EF4-FFF2-40B4-BE49-F238E27FC236}">
                  <a16:creationId xmlns:a16="http://schemas.microsoft.com/office/drawing/2014/main" id="{4B1CD828-6CB9-9792-5B1D-D0D516FE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20" name="그룹 1020">
            <a:extLst>
              <a:ext uri="{FF2B5EF4-FFF2-40B4-BE49-F238E27FC236}">
                <a16:creationId xmlns:a16="http://schemas.microsoft.com/office/drawing/2014/main" id="{0542E37D-8DD2-B6CD-8805-A0C9014AC58E}"/>
              </a:ext>
            </a:extLst>
          </p:cNvPr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59" name="Object 58">
              <a:extLst>
                <a:ext uri="{FF2B5EF4-FFF2-40B4-BE49-F238E27FC236}">
                  <a16:creationId xmlns:a16="http://schemas.microsoft.com/office/drawing/2014/main" id="{CE5BF49D-FF07-DCCA-A220-82A9D45F6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1" name="그룹 1021">
            <a:extLst>
              <a:ext uri="{FF2B5EF4-FFF2-40B4-BE49-F238E27FC236}">
                <a16:creationId xmlns:a16="http://schemas.microsoft.com/office/drawing/2014/main" id="{9906CC65-D427-EB47-1EBB-D568FF1E0086}"/>
              </a:ext>
            </a:extLst>
          </p:cNvPr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62" name="Object 61">
              <a:extLst>
                <a:ext uri="{FF2B5EF4-FFF2-40B4-BE49-F238E27FC236}">
                  <a16:creationId xmlns:a16="http://schemas.microsoft.com/office/drawing/2014/main" id="{39E43935-B3DB-B4D8-3CAD-5B3DA6A21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22" name="그룹 1022">
            <a:extLst>
              <a:ext uri="{FF2B5EF4-FFF2-40B4-BE49-F238E27FC236}">
                <a16:creationId xmlns:a16="http://schemas.microsoft.com/office/drawing/2014/main" id="{772B82E1-2AFC-BB8F-313A-83FAE193EBBA}"/>
              </a:ext>
            </a:extLst>
          </p:cNvPr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67" name="Object 66">
              <a:extLst>
                <a:ext uri="{FF2B5EF4-FFF2-40B4-BE49-F238E27FC236}">
                  <a16:creationId xmlns:a16="http://schemas.microsoft.com/office/drawing/2014/main" id="{8DCD7E98-9A49-4AC4-AECC-B70182B5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23" name="그룹 1023">
            <a:extLst>
              <a:ext uri="{FF2B5EF4-FFF2-40B4-BE49-F238E27FC236}">
                <a16:creationId xmlns:a16="http://schemas.microsoft.com/office/drawing/2014/main" id="{BE66C434-5079-052B-30A4-D44E51709667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70" name="Object 69">
              <a:extLst>
                <a:ext uri="{FF2B5EF4-FFF2-40B4-BE49-F238E27FC236}">
                  <a16:creationId xmlns:a16="http://schemas.microsoft.com/office/drawing/2014/main" id="{16E81633-8C89-DF25-90C6-70430521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24" name="그룹 1024">
            <a:extLst>
              <a:ext uri="{FF2B5EF4-FFF2-40B4-BE49-F238E27FC236}">
                <a16:creationId xmlns:a16="http://schemas.microsoft.com/office/drawing/2014/main" id="{77241E0E-D125-0804-B08C-A9AF124FD855}"/>
              </a:ext>
            </a:extLst>
          </p:cNvPr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73" name="Object 72">
              <a:extLst>
                <a:ext uri="{FF2B5EF4-FFF2-40B4-BE49-F238E27FC236}">
                  <a16:creationId xmlns:a16="http://schemas.microsoft.com/office/drawing/2014/main" id="{4EBE74D6-73BF-4B17-7304-4DDCABD7D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962785" y="-1081405"/>
              <a:ext cx="579120" cy="3447415"/>
            </a:xfrm>
            <a:prstGeom prst="rect">
              <a:avLst/>
            </a:prstGeom>
          </p:spPr>
        </p:pic>
      </p:grpSp>
      <p:grpSp>
        <p:nvGrpSpPr>
          <p:cNvPr id="1025" name="그룹 1025">
            <a:extLst>
              <a:ext uri="{FF2B5EF4-FFF2-40B4-BE49-F238E27FC236}">
                <a16:creationId xmlns:a16="http://schemas.microsoft.com/office/drawing/2014/main" id="{39028E9D-E382-44A2-F57C-25A1B29AD4D3}"/>
              </a:ext>
            </a:extLst>
          </p:cNvPr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76" name="Object 75">
              <a:extLst>
                <a:ext uri="{FF2B5EF4-FFF2-40B4-BE49-F238E27FC236}">
                  <a16:creationId xmlns:a16="http://schemas.microsoft.com/office/drawing/2014/main" id="{8C73A557-CE68-E30B-4BAE-6D1C387F3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26" name="그룹 1026">
            <a:extLst>
              <a:ext uri="{FF2B5EF4-FFF2-40B4-BE49-F238E27FC236}">
                <a16:creationId xmlns:a16="http://schemas.microsoft.com/office/drawing/2014/main" id="{4754CBF6-DF8E-8ADF-6489-10C8D03A41A5}"/>
              </a:ext>
            </a:extLst>
          </p:cNvPr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79" name="Object 78">
              <a:extLst>
                <a:ext uri="{FF2B5EF4-FFF2-40B4-BE49-F238E27FC236}">
                  <a16:creationId xmlns:a16="http://schemas.microsoft.com/office/drawing/2014/main" id="{7AC558A8-1E05-23A6-2806-E0CF4564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27" name="그룹 1027">
            <a:extLst>
              <a:ext uri="{FF2B5EF4-FFF2-40B4-BE49-F238E27FC236}">
                <a16:creationId xmlns:a16="http://schemas.microsoft.com/office/drawing/2014/main" id="{4F3BFBCE-4AB1-23BD-A473-DC487D5E973A}"/>
              </a:ext>
            </a:extLst>
          </p:cNvPr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82" name="Object 81">
              <a:extLst>
                <a:ext uri="{FF2B5EF4-FFF2-40B4-BE49-F238E27FC236}">
                  <a16:creationId xmlns:a16="http://schemas.microsoft.com/office/drawing/2014/main" id="{053C37FE-0867-5BA4-282A-4E643642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28" name="그룹 1028">
            <a:extLst>
              <a:ext uri="{FF2B5EF4-FFF2-40B4-BE49-F238E27FC236}">
                <a16:creationId xmlns:a16="http://schemas.microsoft.com/office/drawing/2014/main" id="{30E70889-A3D1-887F-2D2A-97CE016ADA1D}"/>
              </a:ext>
            </a:extLst>
          </p:cNvPr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85" name="Object 84">
              <a:extLst>
                <a:ext uri="{FF2B5EF4-FFF2-40B4-BE49-F238E27FC236}">
                  <a16:creationId xmlns:a16="http://schemas.microsoft.com/office/drawing/2014/main" id="{BB679C75-E869-0916-3ED0-5ED951E1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29" name="그룹 1029">
            <a:extLst>
              <a:ext uri="{FF2B5EF4-FFF2-40B4-BE49-F238E27FC236}">
                <a16:creationId xmlns:a16="http://schemas.microsoft.com/office/drawing/2014/main" id="{D2505F4B-6CB7-FFEE-4031-0E3706439329}"/>
              </a:ext>
            </a:extLst>
          </p:cNvPr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88" name="Object 87">
              <a:extLst>
                <a:ext uri="{FF2B5EF4-FFF2-40B4-BE49-F238E27FC236}">
                  <a16:creationId xmlns:a16="http://schemas.microsoft.com/office/drawing/2014/main" id="{0961BC84-2CE5-C8F8-8018-E89666D3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0" name="그룹 1030">
            <a:extLst>
              <a:ext uri="{FF2B5EF4-FFF2-40B4-BE49-F238E27FC236}">
                <a16:creationId xmlns:a16="http://schemas.microsoft.com/office/drawing/2014/main" id="{968F2FA0-D7DF-7C66-0BD8-B80FAF53FB99}"/>
              </a:ext>
            </a:extLst>
          </p:cNvPr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91" name="Object 90">
              <a:extLst>
                <a:ext uri="{FF2B5EF4-FFF2-40B4-BE49-F238E27FC236}">
                  <a16:creationId xmlns:a16="http://schemas.microsoft.com/office/drawing/2014/main" id="{860CEA55-3D34-B406-8180-C0948E88F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1" name="그룹 1031">
            <a:extLst>
              <a:ext uri="{FF2B5EF4-FFF2-40B4-BE49-F238E27FC236}">
                <a16:creationId xmlns:a16="http://schemas.microsoft.com/office/drawing/2014/main" id="{A841C26A-7967-3BD1-497A-11F44E56255F}"/>
              </a:ext>
            </a:extLst>
          </p:cNvPr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94" name="Object 93">
              <a:extLst>
                <a:ext uri="{FF2B5EF4-FFF2-40B4-BE49-F238E27FC236}">
                  <a16:creationId xmlns:a16="http://schemas.microsoft.com/office/drawing/2014/main" id="{0CF675BF-98DE-2897-29E5-2D6A49F3E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32" name="그룹 1032">
            <a:extLst>
              <a:ext uri="{FF2B5EF4-FFF2-40B4-BE49-F238E27FC236}">
                <a16:creationId xmlns:a16="http://schemas.microsoft.com/office/drawing/2014/main" id="{57497691-E755-4476-3BD8-31F27D55A390}"/>
              </a:ext>
            </a:extLst>
          </p:cNvPr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97" name="Object 96">
              <a:extLst>
                <a:ext uri="{FF2B5EF4-FFF2-40B4-BE49-F238E27FC236}">
                  <a16:creationId xmlns:a16="http://schemas.microsoft.com/office/drawing/2014/main" id="{EDA9FEBD-2A8E-CA92-AEDA-A666BCF0A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10054E-37E9-6783-8D78-38C9D1E9059A}"/>
              </a:ext>
            </a:extLst>
          </p:cNvPr>
          <p:cNvSpPr txBox="1"/>
          <p:nvPr/>
        </p:nvSpPr>
        <p:spPr>
          <a:xfrm>
            <a:off x="2946400" y="1387475"/>
            <a:ext cx="5130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프로그램 구성도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71EB5-F6B7-E312-7C21-9AFAA5BF9844}"/>
              </a:ext>
            </a:extLst>
          </p:cNvPr>
          <p:cNvSpPr txBox="1"/>
          <p:nvPr/>
        </p:nvSpPr>
        <p:spPr>
          <a:xfrm>
            <a:off x="687070" y="1297940"/>
            <a:ext cx="259080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ea typeface="HY견고딕" panose="02030600000101010101" pitchFamily="18" charset="-127"/>
              </a:rPr>
              <a:t>02-6</a:t>
            </a:r>
            <a:endParaRPr lang="ko-KR" altLang="en-US" sz="5000" b="1" dirty="0">
              <a:ea typeface="HY견고딕" panose="02030600000101010101" pitchFamily="18" charset="-127"/>
            </a:endParaRPr>
          </a:p>
        </p:txBody>
      </p:sp>
      <p:pic>
        <p:nvPicPr>
          <p:cNvPr id="5" name="그림 4" descr="도표, 평면도, 기술 도면, 개략도이(가) 표시된 사진">
            <a:extLst>
              <a:ext uri="{FF2B5EF4-FFF2-40B4-BE49-F238E27FC236}">
                <a16:creationId xmlns:a16="http://schemas.microsoft.com/office/drawing/2014/main" id="{FC8E575C-E449-591F-7EDD-628044EC993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" r="4403" b="13502"/>
          <a:stretch/>
        </p:blipFill>
        <p:spPr>
          <a:xfrm>
            <a:off x="543750" y="2247900"/>
            <a:ext cx="17197959" cy="80237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7234D4-FCEE-2FEC-AA0C-9C0135E2CB9E}"/>
              </a:ext>
            </a:extLst>
          </p:cNvPr>
          <p:cNvSpPr/>
          <p:nvPr/>
        </p:nvSpPr>
        <p:spPr>
          <a:xfrm>
            <a:off x="551978" y="2218852"/>
            <a:ext cx="538163" cy="5199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764334-3D31-1134-CF9D-4AB0F7F56F2C}"/>
              </a:ext>
            </a:extLst>
          </p:cNvPr>
          <p:cNvSpPr/>
          <p:nvPr/>
        </p:nvSpPr>
        <p:spPr>
          <a:xfrm>
            <a:off x="542453" y="7418392"/>
            <a:ext cx="560278" cy="28781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2045148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6381" y="352638"/>
            <a:ext cx="17232952" cy="9372964"/>
            <a:chOff x="526381" y="352638"/>
            <a:chExt cx="17232952" cy="93729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381" y="352638"/>
              <a:ext cx="17232952" cy="93729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49421" y="-7968142"/>
            <a:ext cx="586873" cy="17228434"/>
            <a:chOff x="8849421" y="-7968142"/>
            <a:chExt cx="586873" cy="17228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421" y="-7968142"/>
              <a:ext cx="586873" cy="17228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8595" y="364530"/>
            <a:ext cx="12931857" cy="572036"/>
            <a:chOff x="2668595" y="364530"/>
            <a:chExt cx="12931857" cy="5720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93292" y="639834"/>
              <a:ext cx="572036" cy="21429"/>
              <a:chOff x="2393292" y="639834"/>
              <a:chExt cx="572036" cy="2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393292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545030" y="639834"/>
              <a:ext cx="572036" cy="21429"/>
              <a:chOff x="4545030" y="639834"/>
              <a:chExt cx="572036" cy="214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545030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96768" y="639834"/>
              <a:ext cx="572036" cy="21429"/>
              <a:chOff x="6696768" y="639834"/>
              <a:chExt cx="572036" cy="21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6696768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848506" y="639834"/>
              <a:ext cx="572036" cy="21429"/>
              <a:chOff x="8848506" y="639834"/>
              <a:chExt cx="572036" cy="214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848506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000244" y="639834"/>
              <a:ext cx="572036" cy="21429"/>
              <a:chOff x="11000244" y="639834"/>
              <a:chExt cx="572036" cy="214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1000244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151982" y="639834"/>
              <a:ext cx="572036" cy="21429"/>
              <a:chOff x="13151982" y="639834"/>
              <a:chExt cx="572036" cy="214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3151982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03720" y="639834"/>
              <a:ext cx="572036" cy="21429"/>
              <a:chOff x="15303720" y="639834"/>
              <a:chExt cx="572036" cy="214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5303720" y="639834"/>
                <a:ext cx="572036" cy="2142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619989" y="-430804"/>
            <a:ext cx="579069" cy="2161905"/>
            <a:chOff x="5619989" y="-430804"/>
            <a:chExt cx="579069" cy="21619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619989" y="-430804"/>
              <a:ext cx="579069" cy="21619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1700" y="479120"/>
            <a:ext cx="333910" cy="333910"/>
            <a:chOff x="1431700" y="479120"/>
            <a:chExt cx="333910" cy="3339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700" y="479120"/>
              <a:ext cx="333910" cy="3339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75926" y="525859"/>
            <a:ext cx="267404" cy="240431"/>
            <a:chOff x="5775926" y="525859"/>
            <a:chExt cx="267404" cy="2404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5926" y="525859"/>
              <a:ext cx="267404" cy="2404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37289" y="521463"/>
            <a:ext cx="255650" cy="249223"/>
            <a:chOff x="7937289" y="521463"/>
            <a:chExt cx="255650" cy="2492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7289" y="521463"/>
              <a:ext cx="255650" cy="2492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104565" y="513983"/>
            <a:ext cx="232070" cy="264184"/>
            <a:chOff x="10104565" y="513983"/>
            <a:chExt cx="232070" cy="26418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565" y="513983"/>
              <a:ext cx="232070" cy="2641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45872" y="515860"/>
            <a:ext cx="260429" cy="260429"/>
            <a:chOff x="12245872" y="515860"/>
            <a:chExt cx="260429" cy="260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5872" y="515860"/>
              <a:ext cx="260429" cy="260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390991" y="505060"/>
            <a:ext cx="281162" cy="282029"/>
            <a:chOff x="14390991" y="505060"/>
            <a:chExt cx="281162" cy="2820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90991" y="505060"/>
              <a:ext cx="281162" cy="2820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500308" y="471620"/>
            <a:ext cx="373502" cy="348910"/>
            <a:chOff x="16500308" y="471620"/>
            <a:chExt cx="373502" cy="3489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00308" y="471620"/>
              <a:ext cx="373502" cy="3489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36748" y="528681"/>
            <a:ext cx="234787" cy="234787"/>
            <a:chOff x="3636748" y="528681"/>
            <a:chExt cx="234787" cy="23478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6748" y="528681"/>
              <a:ext cx="234787" cy="23478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26381" y="7190476"/>
            <a:ext cx="14024239" cy="2526920"/>
            <a:chOff x="526381" y="7190476"/>
            <a:chExt cx="14024239" cy="252692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381" y="7190476"/>
              <a:ext cx="14024239" cy="252692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6381" y="920463"/>
            <a:ext cx="17232952" cy="6327156"/>
            <a:chOff x="526381" y="920463"/>
            <a:chExt cx="17232952" cy="63271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381" y="920463"/>
              <a:ext cx="17232952" cy="63271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723098" y="7980396"/>
            <a:ext cx="824658" cy="947081"/>
            <a:chOff x="15723098" y="7980396"/>
            <a:chExt cx="824658" cy="9470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23098" y="7980396"/>
              <a:ext cx="824658" cy="94708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49421" y="-7968142"/>
            <a:ext cx="586873" cy="17228434"/>
            <a:chOff x="8849421" y="-7968142"/>
            <a:chExt cx="586873" cy="1722843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421" y="-7968142"/>
              <a:ext cx="586873" cy="1722843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68595" y="364530"/>
            <a:ext cx="12931857" cy="572036"/>
            <a:chOff x="2668595" y="364530"/>
            <a:chExt cx="12931857" cy="57203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393292" y="639834"/>
              <a:ext cx="572036" cy="21429"/>
              <a:chOff x="2393292" y="639834"/>
              <a:chExt cx="572036" cy="2142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393292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545030" y="639834"/>
              <a:ext cx="572036" cy="21429"/>
              <a:chOff x="4545030" y="639834"/>
              <a:chExt cx="572036" cy="2142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545030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696768" y="639834"/>
              <a:ext cx="572036" cy="21429"/>
              <a:chOff x="6696768" y="639834"/>
              <a:chExt cx="572036" cy="21429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6696768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848506" y="639834"/>
              <a:ext cx="572036" cy="21429"/>
              <a:chOff x="8848506" y="639834"/>
              <a:chExt cx="572036" cy="2142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848506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1000244" y="639834"/>
              <a:ext cx="572036" cy="21429"/>
              <a:chOff x="11000244" y="639834"/>
              <a:chExt cx="572036" cy="21429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1000244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151982" y="639834"/>
              <a:ext cx="572036" cy="21429"/>
              <a:chOff x="13151982" y="639834"/>
              <a:chExt cx="572036" cy="21429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3151982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5303720" y="639834"/>
              <a:ext cx="572036" cy="21429"/>
              <a:chOff x="15303720" y="639834"/>
              <a:chExt cx="572036" cy="21429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5303720" y="639834"/>
                <a:ext cx="572036" cy="21429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7787882" y="-437515"/>
            <a:ext cx="566370" cy="2162628"/>
            <a:chOff x="7787882" y="-437515"/>
            <a:chExt cx="566370" cy="216262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7787882" y="-437515"/>
              <a:ext cx="566370" cy="216262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431700" y="479120"/>
            <a:ext cx="333910" cy="333910"/>
            <a:chOff x="1431700" y="479120"/>
            <a:chExt cx="333910" cy="33391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700" y="479120"/>
              <a:ext cx="333910" cy="33391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5775926" y="525859"/>
            <a:ext cx="267404" cy="240431"/>
            <a:chOff x="5775926" y="525859"/>
            <a:chExt cx="267404" cy="24043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75926" y="525859"/>
              <a:ext cx="267404" cy="24043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937289" y="521463"/>
            <a:ext cx="255650" cy="249223"/>
            <a:chOff x="7937289" y="521463"/>
            <a:chExt cx="255650" cy="249223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37289" y="521463"/>
              <a:ext cx="255650" cy="24922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104565" y="513983"/>
            <a:ext cx="232070" cy="264184"/>
            <a:chOff x="10104565" y="513983"/>
            <a:chExt cx="232070" cy="26418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565" y="513983"/>
              <a:ext cx="232070" cy="26418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245872" y="515860"/>
            <a:ext cx="260429" cy="260429"/>
            <a:chOff x="12245872" y="515860"/>
            <a:chExt cx="260429" cy="26042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5872" y="515860"/>
              <a:ext cx="260429" cy="26042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4390991" y="505060"/>
            <a:ext cx="281162" cy="282029"/>
            <a:chOff x="14390991" y="505060"/>
            <a:chExt cx="281162" cy="282029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90991" y="505060"/>
              <a:ext cx="281162" cy="28202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6500308" y="471620"/>
            <a:ext cx="373502" cy="348910"/>
            <a:chOff x="16500308" y="471620"/>
            <a:chExt cx="373502" cy="348910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00308" y="471620"/>
              <a:ext cx="373502" cy="348910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3636748" y="528681"/>
            <a:ext cx="234787" cy="234787"/>
            <a:chOff x="3636748" y="528681"/>
            <a:chExt cx="234787" cy="234787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6748" y="528681"/>
              <a:ext cx="234787" cy="234787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849421" y="-7968142"/>
            <a:ext cx="586873" cy="17228434"/>
            <a:chOff x="8849421" y="-7968142"/>
            <a:chExt cx="586873" cy="17228434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8849421" y="-7968142"/>
              <a:ext cx="586873" cy="1722843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962969" y="-1081690"/>
            <a:ext cx="578961" cy="3447619"/>
            <a:chOff x="1962969" y="-1081690"/>
            <a:chExt cx="578961" cy="3447619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962969" y="-1081690"/>
              <a:ext cx="578961" cy="3447619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2085495" y="462557"/>
            <a:ext cx="333910" cy="333910"/>
            <a:chOff x="2085495" y="462557"/>
            <a:chExt cx="333910" cy="333910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85495" y="462557"/>
              <a:ext cx="333910" cy="333910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8771577" y="-1077735"/>
            <a:ext cx="586873" cy="3447619"/>
            <a:chOff x="8771577" y="-1077735"/>
            <a:chExt cx="586873" cy="3447619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771577" y="-1077735"/>
              <a:ext cx="586873" cy="3447619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2169506" y="-1077735"/>
            <a:ext cx="586873" cy="3447619"/>
            <a:chOff x="12169506" y="-1077735"/>
            <a:chExt cx="586873" cy="3447619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2169506" y="-1077735"/>
              <a:ext cx="586873" cy="3447619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9009155" y="512373"/>
            <a:ext cx="267404" cy="267404"/>
            <a:chOff x="9009155" y="512373"/>
            <a:chExt cx="267404" cy="267404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09155" y="512373"/>
              <a:ext cx="267404" cy="267404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2324288" y="518250"/>
            <a:ext cx="254597" cy="255650"/>
            <a:chOff x="12324288" y="518250"/>
            <a:chExt cx="254597" cy="255650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24288" y="518250"/>
              <a:ext cx="254597" cy="25565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5373506" y="-1077735"/>
            <a:ext cx="586873" cy="3447619"/>
            <a:chOff x="5373506" y="-1077735"/>
            <a:chExt cx="586873" cy="3447619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5373506" y="-1077735"/>
              <a:ext cx="586873" cy="344761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5549549" y="528681"/>
            <a:ext cx="234787" cy="234787"/>
            <a:chOff x="5549549" y="528681"/>
            <a:chExt cx="234787" cy="234787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49549" y="528681"/>
              <a:ext cx="234787" cy="234787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5935193" y="515288"/>
            <a:ext cx="267404" cy="261574"/>
            <a:chOff x="15935193" y="515288"/>
            <a:chExt cx="267404" cy="261574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935193" y="515288"/>
              <a:ext cx="267404" cy="261574"/>
            </a:xfrm>
            <a:prstGeom prst="rect">
              <a:avLst/>
            </a:prstGeom>
          </p:spPr>
        </p:pic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84054" y="3489397"/>
            <a:ext cx="2477649" cy="2772821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34925" y="4653811"/>
            <a:ext cx="3286853" cy="30827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6415" y="1158875"/>
            <a:ext cx="17233265" cy="8566785"/>
            <a:chOff x="526415" y="1158875"/>
            <a:chExt cx="17233265" cy="85667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15" y="1158875"/>
              <a:ext cx="17233265" cy="8566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0360" y="2197735"/>
            <a:ext cx="9796145" cy="3860165"/>
            <a:chOff x="7960360" y="2197735"/>
            <a:chExt cx="9796145" cy="3860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0360" y="2197735"/>
              <a:ext cx="9796145" cy="3860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8025" y="1158875"/>
            <a:ext cx="15774670" cy="1116330"/>
            <a:chOff x="1978025" y="1158875"/>
            <a:chExt cx="15774670" cy="11163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8025" y="1158875"/>
              <a:ext cx="15774670" cy="1116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069445" y="-432435"/>
            <a:ext cx="579120" cy="2165985"/>
            <a:chOff x="12069445" y="-432435"/>
            <a:chExt cx="579120" cy="216598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2069445" y="-432435"/>
              <a:ext cx="579120" cy="21659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28955" y="1158875"/>
            <a:ext cx="1677670" cy="1116330"/>
            <a:chOff x="528955" y="1158875"/>
            <a:chExt cx="1677670" cy="111633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55" y="1158875"/>
              <a:ext cx="1677670" cy="111633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161780" y="3027680"/>
            <a:ext cx="363220" cy="363220"/>
            <a:chOff x="9161780" y="3027680"/>
            <a:chExt cx="363220" cy="36322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61780" y="3027680"/>
              <a:ext cx="363220" cy="36322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002905" y="6118225"/>
            <a:ext cx="9751695" cy="3521075"/>
            <a:chOff x="8002905" y="6118225"/>
            <a:chExt cx="9751695" cy="352107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02905" y="6118225"/>
              <a:ext cx="9751695" cy="352107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59840" y="2864485"/>
            <a:ext cx="6624320" cy="6257925"/>
            <a:chOff x="1259840" y="2864485"/>
            <a:chExt cx="6624320" cy="625792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9840" y="2864485"/>
              <a:ext cx="6624320" cy="625792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962785" y="-1081405"/>
              <a:ext cx="579120" cy="344741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5A1017-F6DE-1C00-2C0A-02AD3F678CD4}"/>
              </a:ext>
            </a:extLst>
          </p:cNvPr>
          <p:cNvSpPr txBox="1"/>
          <p:nvPr/>
        </p:nvSpPr>
        <p:spPr>
          <a:xfrm>
            <a:off x="2872105" y="1372870"/>
            <a:ext cx="467169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10000000000000000" pitchFamily="2" charset="0"/>
              </a:rPr>
              <a:t>기대 효과 및 확장성</a:t>
            </a:r>
          </a:p>
        </p:txBody>
      </p:sp>
      <p:grpSp>
        <p:nvGrpSpPr>
          <p:cNvPr id="13" name="그룹 1023">
            <a:extLst>
              <a:ext uri="{FF2B5EF4-FFF2-40B4-BE49-F238E27FC236}">
                <a16:creationId xmlns:a16="http://schemas.microsoft.com/office/drawing/2014/main" id="{3B450C7F-4D50-0137-70C8-9C31611E9398}"/>
              </a:ext>
            </a:extLst>
          </p:cNvPr>
          <p:cNvGrpSpPr/>
          <p:nvPr/>
        </p:nvGrpSpPr>
        <p:grpSpPr>
          <a:xfrm>
            <a:off x="9161780" y="3924300"/>
            <a:ext cx="363220" cy="374650"/>
            <a:chOff x="9161780" y="3924300"/>
            <a:chExt cx="363220" cy="374650"/>
          </a:xfrm>
        </p:grpSpPr>
        <p:pic>
          <p:nvPicPr>
            <p:cNvPr id="14" name="Object 68">
              <a:extLst>
                <a:ext uri="{FF2B5EF4-FFF2-40B4-BE49-F238E27FC236}">
                  <a16:creationId xmlns:a16="http://schemas.microsoft.com/office/drawing/2014/main" id="{3FF39F04-1BFB-B4D8-6AA3-4D402E68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61780" y="3924300"/>
              <a:ext cx="363220" cy="374650"/>
            </a:xfrm>
            <a:prstGeom prst="rect">
              <a:avLst/>
            </a:prstGeom>
          </p:spPr>
        </p:pic>
      </p:grpSp>
      <p:grpSp>
        <p:nvGrpSpPr>
          <p:cNvPr id="15" name="그룹 1023">
            <a:extLst>
              <a:ext uri="{FF2B5EF4-FFF2-40B4-BE49-F238E27FC236}">
                <a16:creationId xmlns:a16="http://schemas.microsoft.com/office/drawing/2014/main" id="{67A2E77D-7583-7FEC-A035-5B4540BB2E61}"/>
              </a:ext>
            </a:extLst>
          </p:cNvPr>
          <p:cNvGrpSpPr/>
          <p:nvPr/>
        </p:nvGrpSpPr>
        <p:grpSpPr>
          <a:xfrm>
            <a:off x="9168765" y="4914900"/>
            <a:ext cx="356235" cy="363220"/>
            <a:chOff x="9168765" y="4914900"/>
            <a:chExt cx="356235" cy="363220"/>
          </a:xfrm>
        </p:grpSpPr>
        <p:pic>
          <p:nvPicPr>
            <p:cNvPr id="17" name="Object 68">
              <a:extLst>
                <a:ext uri="{FF2B5EF4-FFF2-40B4-BE49-F238E27FC236}">
                  <a16:creationId xmlns:a16="http://schemas.microsoft.com/office/drawing/2014/main" id="{B1C7B5B3-9FA9-FEC3-2B71-C4914B8E2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68765" y="4914900"/>
              <a:ext cx="356235" cy="363220"/>
            </a:xfrm>
            <a:prstGeom prst="rect">
              <a:avLst/>
            </a:prstGeom>
          </p:spPr>
        </p:pic>
      </p:grpSp>
      <p:sp>
        <p:nvSpPr>
          <p:cNvPr id="18" name="TextBox 17"/>
          <p:cNvSpPr txBox="1">
            <a:spLocks/>
          </p:cNvSpPr>
          <p:nvPr/>
        </p:nvSpPr>
        <p:spPr>
          <a:xfrm>
            <a:off x="9613265" y="3900170"/>
            <a:ext cx="914463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피부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관리의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대중화로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건강한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피부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관리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문화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확산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7D7A1-EC62-A522-B783-FBAC1E16D495}"/>
              </a:ext>
            </a:extLst>
          </p:cNvPr>
          <p:cNvSpPr txBox="1"/>
          <p:nvPr/>
        </p:nvSpPr>
        <p:spPr>
          <a:xfrm>
            <a:off x="9601200" y="4834255"/>
            <a:ext cx="914463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400" b="1" dirty="0"/>
              <a:t>경제적 부담 없이 정기적이고 지속적인 피부 관리 가능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48B308-F0D3-428E-D214-24EA701A3131}"/>
              </a:ext>
            </a:extLst>
          </p:cNvPr>
          <p:cNvSpPr txBox="1"/>
          <p:nvPr/>
        </p:nvSpPr>
        <p:spPr>
          <a:xfrm>
            <a:off x="8077200" y="2274570"/>
            <a:ext cx="923290" cy="3757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3">
                    <a:lumMod val="75000"/>
                  </a:schemeClr>
                </a:solidFill>
              </a:rPr>
              <a:t>기대효과</a:t>
            </a:r>
            <a:r>
              <a:rPr lang="en-US" altLang="ko-KR" sz="4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ko-KR" altLang="en-US" sz="4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3" name="그룹 1023">
            <a:extLst>
              <a:ext uri="{FF2B5EF4-FFF2-40B4-BE49-F238E27FC236}">
                <a16:creationId xmlns:a16="http://schemas.microsoft.com/office/drawing/2014/main" id="{0879C275-FACC-3684-04AA-DE22A4E6548C}"/>
              </a:ext>
            </a:extLst>
          </p:cNvPr>
          <p:cNvGrpSpPr/>
          <p:nvPr/>
        </p:nvGrpSpPr>
        <p:grpSpPr>
          <a:xfrm>
            <a:off x="9065260" y="6646545"/>
            <a:ext cx="363220" cy="363220"/>
            <a:chOff x="9065260" y="6646545"/>
            <a:chExt cx="363220" cy="363220"/>
          </a:xfrm>
        </p:grpSpPr>
        <p:pic>
          <p:nvPicPr>
            <p:cNvPr id="35" name="Object 68" descr="C:/Users/skyma/AppData/Roaming/PolarisOffice/ETemp/1992_22592160/image30.png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5260" y="6646545"/>
              <a:ext cx="363855" cy="363855"/>
            </a:xfrm>
            <a:prstGeom prst="rect">
              <a:avLst/>
            </a:prstGeom>
            <a:noFill/>
          </p:spPr>
        </p:pic>
      </p:grpSp>
      <p:sp>
        <p:nvSpPr>
          <p:cNvPr id="39" name="TextBox 38"/>
          <p:cNvSpPr txBox="1">
            <a:spLocks/>
          </p:cNvSpPr>
          <p:nvPr/>
        </p:nvSpPr>
        <p:spPr>
          <a:xfrm>
            <a:off x="9438005" y="6624320"/>
            <a:ext cx="914463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400" b="1" dirty="0"/>
              <a:t>사용자 유치 후 피부지도사 사용자간 상담연결 제공 가능성</a:t>
            </a:r>
          </a:p>
        </p:txBody>
      </p:sp>
      <p:grpSp>
        <p:nvGrpSpPr>
          <p:cNvPr id="40" name="그룹 1023">
            <a:extLst>
              <a:ext uri="{FF2B5EF4-FFF2-40B4-BE49-F238E27FC236}">
                <a16:creationId xmlns:a16="http://schemas.microsoft.com/office/drawing/2014/main" id="{8067A18B-E9EF-8C5E-D6B3-30E54A81B289}"/>
              </a:ext>
            </a:extLst>
          </p:cNvPr>
          <p:cNvGrpSpPr/>
          <p:nvPr/>
        </p:nvGrpSpPr>
        <p:grpSpPr>
          <a:xfrm>
            <a:off x="9065260" y="7604760"/>
            <a:ext cx="363220" cy="374650"/>
            <a:chOff x="9065260" y="7604760"/>
            <a:chExt cx="363220" cy="374650"/>
          </a:xfrm>
        </p:grpSpPr>
        <p:pic>
          <p:nvPicPr>
            <p:cNvPr id="42" name="Object 68" descr="C:/Users/skyma/AppData/Roaming/PolarisOffice/ETemp/1992_22592160/image30.png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5260" y="7604760"/>
              <a:ext cx="363855" cy="375285"/>
            </a:xfrm>
            <a:prstGeom prst="rect">
              <a:avLst/>
            </a:prstGeom>
            <a:noFill/>
          </p:spPr>
        </p:pic>
      </p:grpSp>
      <p:grpSp>
        <p:nvGrpSpPr>
          <p:cNvPr id="43" name="그룹 1023">
            <a:extLst>
              <a:ext uri="{FF2B5EF4-FFF2-40B4-BE49-F238E27FC236}">
                <a16:creationId xmlns:a16="http://schemas.microsoft.com/office/drawing/2014/main" id="{5D2D5C51-47A6-3A18-0F89-F52D33AF0D4F}"/>
              </a:ext>
            </a:extLst>
          </p:cNvPr>
          <p:cNvGrpSpPr/>
          <p:nvPr/>
        </p:nvGrpSpPr>
        <p:grpSpPr>
          <a:xfrm>
            <a:off x="9062720" y="8516620"/>
            <a:ext cx="356235" cy="363220"/>
            <a:chOff x="9062720" y="8516620"/>
            <a:chExt cx="356235" cy="363220"/>
          </a:xfrm>
        </p:grpSpPr>
        <p:pic>
          <p:nvPicPr>
            <p:cNvPr id="45" name="Object 68" descr="C:/Users/skyma/AppData/Roaming/PolarisOffice/ETemp/1992_22592160/image30.png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2720" y="8516620"/>
              <a:ext cx="356870" cy="363855"/>
            </a:xfrm>
            <a:prstGeom prst="rect">
              <a:avLst/>
            </a:prstGeom>
            <a:noFill/>
          </p:spPr>
        </p:pic>
      </p:grpSp>
      <p:sp>
        <p:nvSpPr>
          <p:cNvPr id="46" name="TextBox 45"/>
          <p:cNvSpPr txBox="1">
            <a:spLocks/>
          </p:cNvSpPr>
          <p:nvPr/>
        </p:nvSpPr>
        <p:spPr>
          <a:xfrm>
            <a:off x="9428480" y="7528560"/>
            <a:ext cx="914463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400" b="1" dirty="0"/>
              <a:t>사용자 수집 정보로 지속적인 AI 모델 개선</a:t>
            </a:r>
          </a:p>
        </p:txBody>
      </p:sp>
      <p:sp>
        <p:nvSpPr>
          <p:cNvPr id="48" name="TextBox 47"/>
          <p:cNvSpPr txBox="1">
            <a:spLocks/>
          </p:cNvSpPr>
          <p:nvPr/>
        </p:nvSpPr>
        <p:spPr>
          <a:xfrm>
            <a:off x="9418955" y="8494395"/>
            <a:ext cx="914463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 b="1" dirty="0"/>
              <a:t>쉬운 </a:t>
            </a:r>
            <a:r>
              <a:rPr lang="ko-KR" altLang="ko-KR" sz="2400" b="1" dirty="0" err="1"/>
              <a:t>멀티플렛폼</a:t>
            </a:r>
            <a:r>
              <a:rPr lang="ko-KR" altLang="ko-KR" sz="2400" b="1" dirty="0"/>
              <a:t> 진출 가능성</a:t>
            </a:r>
            <a:endParaRPr lang="ko-KR" altLang="en-US" sz="2400" b="1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E3E52E6B-0DC6-E42A-12F7-E79702EFA651}"/>
              </a:ext>
            </a:extLst>
          </p:cNvPr>
          <p:cNvSpPr txBox="1"/>
          <p:nvPr/>
        </p:nvSpPr>
        <p:spPr>
          <a:xfrm>
            <a:off x="8077200" y="5882005"/>
            <a:ext cx="923290" cy="3757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3">
                    <a:lumMod val="75000"/>
                  </a:schemeClr>
                </a:solidFill>
              </a:rPr>
              <a:t>확장성</a:t>
            </a:r>
          </a:p>
        </p:txBody>
      </p:sp>
      <p:pic>
        <p:nvPicPr>
          <p:cNvPr id="2" name="Object 66">
            <a:extLst>
              <a:ext uri="{FF2B5EF4-FFF2-40B4-BE49-F238E27FC236}">
                <a16:creationId xmlns:a16="http://schemas.microsoft.com/office/drawing/2014/main" id="{0452C1D2-8FCF-7F8C-9DC5-131F4AC0B4F0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85140" y="1022985"/>
            <a:ext cx="2046605" cy="1586865"/>
          </a:xfrm>
          <a:prstGeom prst="rect">
            <a:avLst/>
          </a:prstGeom>
        </p:spPr>
      </p:pic>
      <p:sp>
        <p:nvSpPr>
          <p:cNvPr id="1040" name="텍스트 상자 81"/>
          <p:cNvSpPr txBox="1">
            <a:spLocks/>
          </p:cNvSpPr>
          <p:nvPr/>
        </p:nvSpPr>
        <p:spPr>
          <a:xfrm>
            <a:off x="9613265" y="3034030"/>
            <a:ext cx="914463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환경에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맞는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사용자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피부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진단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접근성</a:t>
            </a:r>
            <a:r>
              <a:rPr sz="2400" b="1" i="0" dirty="0">
                <a:solidFill>
                  <a:schemeClr val="tx1"/>
                </a:solidFill>
                <a:latin typeface="inherit" charset="0"/>
                <a:ea typeface="inherit" charset="0"/>
              </a:rPr>
              <a:t> </a:t>
            </a:r>
            <a:r>
              <a:rPr sz="2400" b="1" i="0" dirty="0" err="1">
                <a:solidFill>
                  <a:schemeClr val="tx1"/>
                </a:solidFill>
                <a:latin typeface="inherit" charset="0"/>
                <a:ea typeface="inherit" charset="0"/>
              </a:rPr>
              <a:t>확대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A2CF4-2785-50B8-8936-25BD7739A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C1AB9AB-D611-AF85-998B-C9A4D9EDC7B7}"/>
              </a:ext>
            </a:extLst>
          </p:cNvPr>
          <p:cNvGrpSpPr/>
          <p:nvPr/>
        </p:nvGrpSpPr>
        <p:grpSpPr>
          <a:xfrm>
            <a:off x="8849421" y="-7968142"/>
            <a:ext cx="586873" cy="17228434"/>
            <a:chOff x="8849421" y="-7968142"/>
            <a:chExt cx="586873" cy="1722843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8842CF6-BAB5-701A-36E8-C4C9AE314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49421" y="-7968142"/>
              <a:ext cx="586873" cy="1722843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443062F-8AAB-5039-8E2A-958D9FA7A9AF}"/>
              </a:ext>
            </a:extLst>
          </p:cNvPr>
          <p:cNvGrpSpPr/>
          <p:nvPr/>
        </p:nvGrpSpPr>
        <p:grpSpPr>
          <a:xfrm>
            <a:off x="526381" y="1158583"/>
            <a:ext cx="15676216" cy="1116016"/>
            <a:chOff x="526381" y="1158583"/>
            <a:chExt cx="15676216" cy="111601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D24C37A-24DC-9DED-17CA-48382B470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381" y="1158583"/>
              <a:ext cx="15676216" cy="1116016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AEC61CB-52A0-6B26-E8EB-4BAAAF0AD623}"/>
              </a:ext>
            </a:extLst>
          </p:cNvPr>
          <p:cNvGrpSpPr/>
          <p:nvPr/>
        </p:nvGrpSpPr>
        <p:grpSpPr>
          <a:xfrm>
            <a:off x="1962969" y="-1081690"/>
            <a:ext cx="578961" cy="3447619"/>
            <a:chOff x="1962969" y="-1081690"/>
            <a:chExt cx="578961" cy="344761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88DAED69-1E27-99BF-7E40-E26AD5D7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962969" y="-1081690"/>
              <a:ext cx="578961" cy="344761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2F1EC510-01E8-DA74-31E1-AC832DC7B660}"/>
              </a:ext>
            </a:extLst>
          </p:cNvPr>
          <p:cNvGrpSpPr/>
          <p:nvPr/>
        </p:nvGrpSpPr>
        <p:grpSpPr>
          <a:xfrm>
            <a:off x="16076409" y="1158583"/>
            <a:ext cx="1677462" cy="1116016"/>
            <a:chOff x="16076409" y="1158583"/>
            <a:chExt cx="1677462" cy="1116016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077F08C0-C22B-EE20-1F4F-64AA29A73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76409" y="1158583"/>
              <a:ext cx="1677462" cy="111601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09500B4B-2791-D196-9DB2-DD849F083885}"/>
              </a:ext>
            </a:extLst>
          </p:cNvPr>
          <p:cNvGrpSpPr/>
          <p:nvPr/>
        </p:nvGrpSpPr>
        <p:grpSpPr>
          <a:xfrm>
            <a:off x="2085495" y="462557"/>
            <a:ext cx="333910" cy="333910"/>
            <a:chOff x="2085495" y="462557"/>
            <a:chExt cx="333910" cy="333910"/>
          </a:xfrm>
        </p:grpSpPr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556F82DD-9F45-8658-ABCE-287CA2FE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5495" y="462557"/>
              <a:ext cx="333910" cy="33391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8DB5F2BD-5A95-83CE-744F-C9DC8CEDB2F8}"/>
              </a:ext>
            </a:extLst>
          </p:cNvPr>
          <p:cNvGrpSpPr/>
          <p:nvPr/>
        </p:nvGrpSpPr>
        <p:grpSpPr>
          <a:xfrm>
            <a:off x="516893" y="8860468"/>
            <a:ext cx="17251928" cy="20927"/>
            <a:chOff x="516893" y="8860468"/>
            <a:chExt cx="17251928" cy="20927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C4BF69B4-3632-D5A8-4DB0-5071F713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893" y="8860468"/>
              <a:ext cx="17251928" cy="20927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714A6979-CF34-DEB5-D8FC-26855E6ABE13}"/>
              </a:ext>
            </a:extLst>
          </p:cNvPr>
          <p:cNvGrpSpPr/>
          <p:nvPr/>
        </p:nvGrpSpPr>
        <p:grpSpPr>
          <a:xfrm>
            <a:off x="526381" y="8861581"/>
            <a:ext cx="3647173" cy="864022"/>
            <a:chOff x="526381" y="8861581"/>
            <a:chExt cx="3647173" cy="864022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9A45FC0C-83F8-DB40-AD0E-32A8897F0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381" y="8861581"/>
              <a:ext cx="3647173" cy="864022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1D96D678-61A9-3706-EC0E-37658E54BE87}"/>
              </a:ext>
            </a:extLst>
          </p:cNvPr>
          <p:cNvGrpSpPr/>
          <p:nvPr/>
        </p:nvGrpSpPr>
        <p:grpSpPr>
          <a:xfrm>
            <a:off x="8771577" y="-1077735"/>
            <a:ext cx="586873" cy="3447619"/>
            <a:chOff x="8771577" y="-1077735"/>
            <a:chExt cx="586873" cy="3447619"/>
          </a:xfrm>
        </p:grpSpPr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7196F551-943E-7E27-1990-34767C21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771577" y="-1077735"/>
              <a:ext cx="586873" cy="3447619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3FDA1A26-45EC-4282-EA02-E3D287CE4069}"/>
              </a:ext>
            </a:extLst>
          </p:cNvPr>
          <p:cNvGrpSpPr/>
          <p:nvPr/>
        </p:nvGrpSpPr>
        <p:grpSpPr>
          <a:xfrm>
            <a:off x="12169506" y="-1077735"/>
            <a:ext cx="586873" cy="3447619"/>
            <a:chOff x="12169506" y="-1077735"/>
            <a:chExt cx="586873" cy="3447619"/>
          </a:xfrm>
        </p:grpSpPr>
        <p:pic>
          <p:nvPicPr>
            <p:cNvPr id="32" name="Object 31">
              <a:extLst>
                <a:ext uri="{FF2B5EF4-FFF2-40B4-BE49-F238E27FC236}">
                  <a16:creationId xmlns:a16="http://schemas.microsoft.com/office/drawing/2014/main" id="{C53E46A2-FBDF-ED02-A7C5-58DF5F39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169506" y="-1077735"/>
              <a:ext cx="586873" cy="3447619"/>
            </a:xfrm>
            <a:prstGeom prst="rect">
              <a:avLst/>
            </a:prstGeom>
          </p:spPr>
        </p:pic>
      </p:grp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FDC2D171-A8D5-0186-3717-D18D1DD1DDDE}"/>
              </a:ext>
            </a:extLst>
          </p:cNvPr>
          <p:cNvGrpSpPr/>
          <p:nvPr/>
        </p:nvGrpSpPr>
        <p:grpSpPr>
          <a:xfrm>
            <a:off x="9009155" y="512373"/>
            <a:ext cx="267404" cy="267404"/>
            <a:chOff x="9009155" y="512373"/>
            <a:chExt cx="267404" cy="267404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2E75E178-FAEF-4577-E2D0-ABE45CFD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9155" y="512373"/>
              <a:ext cx="267404" cy="267404"/>
            </a:xfrm>
            <a:prstGeom prst="rect">
              <a:avLst/>
            </a:prstGeom>
          </p:spPr>
        </p:pic>
      </p:grp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00CD20B2-DB10-334E-F962-307492925A11}"/>
              </a:ext>
            </a:extLst>
          </p:cNvPr>
          <p:cNvGrpSpPr/>
          <p:nvPr/>
        </p:nvGrpSpPr>
        <p:grpSpPr>
          <a:xfrm>
            <a:off x="12324288" y="518250"/>
            <a:ext cx="254597" cy="255650"/>
            <a:chOff x="12324288" y="518250"/>
            <a:chExt cx="254597" cy="255650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AD601A26-C59F-70EE-F436-61AA7C680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24288" y="518250"/>
              <a:ext cx="254597" cy="255650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C5DAB408-6C8A-45BE-69A8-B6BA4DDE9296}"/>
              </a:ext>
            </a:extLst>
          </p:cNvPr>
          <p:cNvGrpSpPr/>
          <p:nvPr/>
        </p:nvGrpSpPr>
        <p:grpSpPr>
          <a:xfrm>
            <a:off x="5373506" y="-1077735"/>
            <a:ext cx="586873" cy="3447619"/>
            <a:chOff x="5373506" y="-1077735"/>
            <a:chExt cx="586873" cy="3447619"/>
          </a:xfrm>
        </p:grpSpPr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55A016A1-E096-0A08-6908-807E94EAB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373506" y="-1077735"/>
              <a:ext cx="586873" cy="3447619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3923FD24-3278-64DD-B23C-6A24C87B6986}"/>
              </a:ext>
            </a:extLst>
          </p:cNvPr>
          <p:cNvGrpSpPr/>
          <p:nvPr/>
        </p:nvGrpSpPr>
        <p:grpSpPr>
          <a:xfrm>
            <a:off x="5549549" y="528681"/>
            <a:ext cx="234787" cy="234787"/>
            <a:chOff x="5549549" y="528681"/>
            <a:chExt cx="234787" cy="234787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931320A6-81D3-7AF0-128B-490EB2F94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9549" y="528681"/>
              <a:ext cx="234787" cy="234787"/>
            </a:xfrm>
            <a:prstGeom prst="rect">
              <a:avLst/>
            </a:prstGeom>
          </p:spPr>
        </p:pic>
      </p:grp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0132FEB2-435F-AF29-18D0-D14431B7D3E3}"/>
              </a:ext>
            </a:extLst>
          </p:cNvPr>
          <p:cNvGrpSpPr/>
          <p:nvPr/>
        </p:nvGrpSpPr>
        <p:grpSpPr>
          <a:xfrm>
            <a:off x="16683324" y="1433394"/>
            <a:ext cx="488496" cy="561015"/>
            <a:chOff x="16683324" y="1433394"/>
            <a:chExt cx="488496" cy="561015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E81101D1-5C31-C9DB-9469-B943DDD1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83324" y="1433394"/>
              <a:ext cx="488496" cy="561015"/>
            </a:xfrm>
            <a:prstGeom prst="rect">
              <a:avLst/>
            </a:prstGeom>
          </p:spPr>
        </p:pic>
      </p:grp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EDF08246-3EBE-7ABF-B3A7-D29B49455438}"/>
              </a:ext>
            </a:extLst>
          </p:cNvPr>
          <p:cNvGrpSpPr/>
          <p:nvPr/>
        </p:nvGrpSpPr>
        <p:grpSpPr>
          <a:xfrm>
            <a:off x="15935193" y="515288"/>
            <a:ext cx="267404" cy="261574"/>
            <a:chOff x="15935193" y="515288"/>
            <a:chExt cx="267404" cy="261574"/>
          </a:xfrm>
        </p:grpSpPr>
        <p:pic>
          <p:nvPicPr>
            <p:cNvPr id="50" name="Object 49">
              <a:extLst>
                <a:ext uri="{FF2B5EF4-FFF2-40B4-BE49-F238E27FC236}">
                  <a16:creationId xmlns:a16="http://schemas.microsoft.com/office/drawing/2014/main" id="{1011555A-E638-51A8-0FF1-98C42237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35193" y="515288"/>
              <a:ext cx="267404" cy="261574"/>
            </a:xfrm>
            <a:prstGeom prst="rect">
              <a:avLst/>
            </a:prstGeom>
          </p:spPr>
        </p:pic>
      </p:grpSp>
      <p:pic>
        <p:nvPicPr>
          <p:cNvPr id="53" name="Object 52">
            <a:extLst>
              <a:ext uri="{FF2B5EF4-FFF2-40B4-BE49-F238E27FC236}">
                <a16:creationId xmlns:a16="http://schemas.microsoft.com/office/drawing/2014/main" id="{74CF15E9-C55A-F995-7B96-D810C427A8F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1645" y="9035007"/>
            <a:ext cx="3140135" cy="604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CD29C0-CAED-0BB0-79C2-465B879AD1B7}"/>
              </a:ext>
            </a:extLst>
          </p:cNvPr>
          <p:cNvSpPr txBox="1"/>
          <p:nvPr/>
        </p:nvSpPr>
        <p:spPr>
          <a:xfrm>
            <a:off x="3590793" y="4762500"/>
            <a:ext cx="1234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/>
              <a:t>감사합니다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2E6E6F-B847-5758-C1F6-1A961C21C819}"/>
              </a:ext>
            </a:extLst>
          </p:cNvPr>
          <p:cNvSpPr txBox="1"/>
          <p:nvPr/>
        </p:nvSpPr>
        <p:spPr>
          <a:xfrm>
            <a:off x="4419600" y="8990617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202010729 </a:t>
            </a:r>
            <a:r>
              <a:rPr lang="ko-KR" altLang="en-US" sz="2000"/>
              <a:t>박상한 </a:t>
            </a:r>
            <a:r>
              <a:rPr lang="en-US" altLang="ko-KR" sz="2000"/>
              <a:t> </a:t>
            </a:r>
            <a:r>
              <a:rPr lang="en-US" altLang="ko-KR" sz="2000" dirty="0"/>
              <a:t>202010709 </a:t>
            </a:r>
            <a:r>
              <a:rPr lang="ko-KR" altLang="en-US" sz="2000" dirty="0"/>
              <a:t>강동현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727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472180" y="-435610"/>
            <a:ext cx="579120" cy="2171700"/>
            <a:chOff x="3472180" y="-435610"/>
            <a:chExt cx="579120" cy="21717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472180" y="-435610"/>
              <a:ext cx="579120" cy="21717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6415" y="1158875"/>
            <a:ext cx="17233265" cy="8566785"/>
            <a:chOff x="526415" y="1158875"/>
            <a:chExt cx="17233265" cy="85667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15" y="1158875"/>
              <a:ext cx="17233265" cy="856678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82850" y="1148080"/>
            <a:ext cx="7579995" cy="32150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47495" y="2113915"/>
            <a:ext cx="868045" cy="996950"/>
            <a:chOff x="1547495" y="2113915"/>
            <a:chExt cx="868045" cy="9969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7495" y="2113915"/>
              <a:ext cx="868045" cy="99695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32765" y="4030980"/>
            <a:ext cx="5745480" cy="5694680"/>
            <a:chOff x="532765" y="4030980"/>
            <a:chExt cx="5745480" cy="569468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765" y="4030980"/>
              <a:ext cx="5745480" cy="569468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11275" y="5618480"/>
            <a:ext cx="363220" cy="363220"/>
            <a:chOff x="1311275" y="5560695"/>
            <a:chExt cx="363220" cy="36322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1275" y="5560695"/>
              <a:ext cx="363220" cy="36322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7215" y="5426075"/>
            <a:ext cx="1914525" cy="101282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11275" y="6787515"/>
            <a:ext cx="363220" cy="363220"/>
            <a:chOff x="1311275" y="6787515"/>
            <a:chExt cx="363220" cy="36322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1275" y="6787515"/>
              <a:ext cx="363220" cy="36322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18895" y="7984490"/>
            <a:ext cx="363220" cy="363220"/>
            <a:chOff x="1318895" y="7984490"/>
            <a:chExt cx="363220" cy="36322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8895" y="7984490"/>
              <a:ext cx="363220" cy="363220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27960" y="3855085"/>
            <a:ext cx="1844040" cy="176657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139815" y="4007215"/>
            <a:ext cx="5745480" cy="5694680"/>
            <a:chOff x="6158865" y="4034155"/>
            <a:chExt cx="5745480" cy="5694680"/>
          </a:xfrm>
        </p:grpSpPr>
        <p:pic>
          <p:nvPicPr>
            <p:cNvPr id="79" name="Object 78" descr="C:/Users/skyma/AppData/Roaming/PolarisOffice/ETemp/1992_22592160/image29.png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8865" y="4034155"/>
              <a:ext cx="5746115" cy="5695315"/>
            </a:xfrm>
            <a:prstGeom prst="rect">
              <a:avLst/>
            </a:prstGeom>
            <a:noFill/>
          </p:spPr>
        </p:pic>
      </p:grpSp>
      <p:grpSp>
        <p:nvGrpSpPr>
          <p:cNvPr id="1026" name="그룹 1026"/>
          <p:cNvGrpSpPr/>
          <p:nvPr/>
        </p:nvGrpSpPr>
        <p:grpSpPr>
          <a:xfrm>
            <a:off x="6934200" y="5592318"/>
            <a:ext cx="363220" cy="363220"/>
            <a:chOff x="6937375" y="5363845"/>
            <a:chExt cx="363220" cy="36322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7375" y="5363845"/>
              <a:ext cx="363220" cy="363220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61045" y="3801745"/>
            <a:ext cx="1848485" cy="1804670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1887835" y="4030980"/>
            <a:ext cx="5869305" cy="5694680"/>
            <a:chOff x="11887835" y="4030980"/>
            <a:chExt cx="5869305" cy="5694680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87835" y="4030980"/>
              <a:ext cx="5869305" cy="569468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665710" y="6787515"/>
            <a:ext cx="363220" cy="363220"/>
            <a:chOff x="12665710" y="6787515"/>
            <a:chExt cx="363220" cy="363220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5710" y="6787515"/>
              <a:ext cx="363220" cy="36322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962785" y="-1081405"/>
              <a:ext cx="579120" cy="344741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47665" y="426720"/>
              <a:ext cx="469265" cy="469265"/>
            </a:xfrm>
            <a:prstGeom prst="rect">
              <a:avLst/>
            </a:prstGeom>
          </p:spPr>
        </p:pic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080490" y="3816985"/>
            <a:ext cx="1886585" cy="1766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CDAC0-559B-A54C-CA25-542B43EE8B78}"/>
              </a:ext>
            </a:extLst>
          </p:cNvPr>
          <p:cNvSpPr txBox="1"/>
          <p:nvPr/>
        </p:nvSpPr>
        <p:spPr>
          <a:xfrm>
            <a:off x="7543800" y="5482336"/>
            <a:ext cx="3267075" cy="57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10000000000000000" pitchFamily="2" charset="0"/>
              </a:rPr>
              <a:t>주요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8F209-231E-59B5-CC3A-533DA4B86720}"/>
              </a:ext>
            </a:extLst>
          </p:cNvPr>
          <p:cNvSpPr txBox="1"/>
          <p:nvPr/>
        </p:nvSpPr>
        <p:spPr>
          <a:xfrm>
            <a:off x="13182600" y="6677660"/>
            <a:ext cx="467169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10000000000000000" pitchFamily="2" charset="0"/>
              </a:rPr>
              <a:t>기대 효과 및 확장성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0B56A-15D0-1FB5-99BD-55A0C25F051B}"/>
              </a:ext>
            </a:extLst>
          </p:cNvPr>
          <p:cNvSpPr txBox="1"/>
          <p:nvPr/>
        </p:nvSpPr>
        <p:spPr>
          <a:xfrm>
            <a:off x="1838325" y="6703993"/>
            <a:ext cx="4055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기존 솔루션의 문제점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E4667-0287-DABD-84D5-A0C5EAB09C0F}"/>
              </a:ext>
            </a:extLst>
          </p:cNvPr>
          <p:cNvSpPr txBox="1"/>
          <p:nvPr/>
        </p:nvSpPr>
        <p:spPr>
          <a:xfrm>
            <a:off x="1828800" y="7923193"/>
            <a:ext cx="326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새 솔루션 제안</a:t>
            </a:r>
          </a:p>
        </p:txBody>
      </p:sp>
      <p:grpSp>
        <p:nvGrpSpPr>
          <p:cNvPr id="2" name="그룹 1026">
            <a:extLst>
              <a:ext uri="{FF2B5EF4-FFF2-40B4-BE49-F238E27FC236}">
                <a16:creationId xmlns:a16="http://schemas.microsoft.com/office/drawing/2014/main" id="{38163906-E7B5-8930-8136-9F38A0C855C9}"/>
              </a:ext>
            </a:extLst>
          </p:cNvPr>
          <p:cNvGrpSpPr/>
          <p:nvPr/>
        </p:nvGrpSpPr>
        <p:grpSpPr>
          <a:xfrm>
            <a:off x="6934200" y="6735318"/>
            <a:ext cx="363220" cy="363220"/>
            <a:chOff x="6937375" y="5363845"/>
            <a:chExt cx="363220" cy="363220"/>
          </a:xfrm>
        </p:grpSpPr>
        <p:pic>
          <p:nvPicPr>
            <p:cNvPr id="4" name="Object 81">
              <a:extLst>
                <a:ext uri="{FF2B5EF4-FFF2-40B4-BE49-F238E27FC236}">
                  <a16:creationId xmlns:a16="http://schemas.microsoft.com/office/drawing/2014/main" id="{DB64D391-E572-94B5-725F-564456490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7375" y="5363845"/>
              <a:ext cx="363220" cy="36322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DE9F83-168D-DAD1-87E5-2DED841F3F7C}"/>
              </a:ext>
            </a:extLst>
          </p:cNvPr>
          <p:cNvSpPr txBox="1"/>
          <p:nvPr/>
        </p:nvSpPr>
        <p:spPr>
          <a:xfrm>
            <a:off x="7543800" y="6625336"/>
            <a:ext cx="326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10000000000000000" pitchFamily="2" charset="0"/>
              </a:rPr>
              <a:t>사용 기술</a:t>
            </a:r>
          </a:p>
        </p:txBody>
      </p:sp>
      <p:grpSp>
        <p:nvGrpSpPr>
          <p:cNvPr id="12" name="그룹 1026">
            <a:extLst>
              <a:ext uri="{FF2B5EF4-FFF2-40B4-BE49-F238E27FC236}">
                <a16:creationId xmlns:a16="http://schemas.microsoft.com/office/drawing/2014/main" id="{F9564B37-E2D3-6370-0C0B-7D19C547E50E}"/>
              </a:ext>
            </a:extLst>
          </p:cNvPr>
          <p:cNvGrpSpPr/>
          <p:nvPr/>
        </p:nvGrpSpPr>
        <p:grpSpPr>
          <a:xfrm>
            <a:off x="6934200" y="7802118"/>
            <a:ext cx="363220" cy="363220"/>
            <a:chOff x="6937375" y="5363845"/>
            <a:chExt cx="363220" cy="363220"/>
          </a:xfrm>
        </p:grpSpPr>
        <p:pic>
          <p:nvPicPr>
            <p:cNvPr id="14" name="Object 81">
              <a:extLst>
                <a:ext uri="{FF2B5EF4-FFF2-40B4-BE49-F238E27FC236}">
                  <a16:creationId xmlns:a16="http://schemas.microsoft.com/office/drawing/2014/main" id="{699FE875-B435-B6C4-59E6-802106011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7375" y="5363845"/>
              <a:ext cx="363220" cy="3632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B2474B-CB87-BB0E-0476-FB93C158E3BE}"/>
              </a:ext>
            </a:extLst>
          </p:cNvPr>
          <p:cNvSpPr txBox="1"/>
          <p:nvPr/>
        </p:nvSpPr>
        <p:spPr>
          <a:xfrm>
            <a:off x="7543800" y="7692136"/>
            <a:ext cx="326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10000000000000000" pitchFamily="2" charset="0"/>
              </a:rPr>
              <a:t>프로그램 구성도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  <a:cs typeface="ADLaM Display" panose="0201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027CA72D-2352-5FEE-E64B-E473832CAFCA}"/>
              </a:ext>
            </a:extLst>
          </p:cNvPr>
          <p:cNvGrpSpPr/>
          <p:nvPr/>
        </p:nvGrpSpPr>
        <p:grpSpPr>
          <a:xfrm>
            <a:off x="507365" y="1191260"/>
            <a:ext cx="17233265" cy="8566785"/>
            <a:chOff x="507365" y="1191260"/>
            <a:chExt cx="17233265" cy="8566785"/>
          </a:xfrm>
        </p:grpSpPr>
        <p:pic>
          <p:nvPicPr>
            <p:cNvPr id="21" name="Object 2" descr="C:/Users/skyma/AppData/Roaming/PolarisOffice/ETemp/1992_22592160/image2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365" y="1191260"/>
              <a:ext cx="17233900" cy="8567420"/>
            </a:xfrm>
            <a:prstGeom prst="rect">
              <a:avLst/>
            </a:prstGeom>
            <a:noFill/>
          </p:spPr>
        </p:pic>
      </p:grpSp>
      <p:grpSp>
        <p:nvGrpSpPr>
          <p:cNvPr id="1001" name="그룹 1001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10800000">
            <a:off x="3262630" y="5850255"/>
            <a:ext cx="699770" cy="893445"/>
            <a:chOff x="3262630" y="5850255"/>
            <a:chExt cx="699770" cy="8934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2630" y="5850255"/>
              <a:ext cx="699770" cy="8934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5000" y="1198246"/>
            <a:ext cx="15774670" cy="10744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619750" y="-430530"/>
            <a:ext cx="579120" cy="2162175"/>
            <a:chOff x="5619750" y="-430530"/>
            <a:chExt cx="579120" cy="21621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619750" y="-430530"/>
              <a:ext cx="579120" cy="21621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8955" y="1200150"/>
            <a:ext cx="1677670" cy="1074420"/>
            <a:chOff x="528955" y="1200150"/>
            <a:chExt cx="1677670" cy="107442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955" y="1200150"/>
              <a:ext cx="1677670" cy="10744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05430" y="1202055"/>
            <a:ext cx="2680970" cy="142684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14120" y="2985770"/>
            <a:ext cx="5140960" cy="3224530"/>
            <a:chOff x="1214120" y="2985770"/>
            <a:chExt cx="5140960" cy="322453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14120" y="2985770"/>
              <a:ext cx="5140960" cy="772795"/>
              <a:chOff x="1214120" y="2985770"/>
              <a:chExt cx="5140960" cy="77279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14120" y="2985770"/>
                <a:ext cx="5140960" cy="77279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511935" y="3209290"/>
              <a:ext cx="363220" cy="363220"/>
              <a:chOff x="1511935" y="3209290"/>
              <a:chExt cx="363220" cy="363220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11935" y="3209290"/>
                <a:ext cx="363220" cy="36322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14120" y="3758565"/>
              <a:ext cx="5140960" cy="2451100"/>
              <a:chOff x="1214120" y="3758565"/>
              <a:chExt cx="5140960" cy="2451100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14120" y="3758565"/>
                <a:ext cx="5140960" cy="2451100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6553200" y="2961640"/>
            <a:ext cx="5140960" cy="3224530"/>
            <a:chOff x="6553200" y="2961640"/>
            <a:chExt cx="5140960" cy="322453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6553200" y="2961640"/>
              <a:ext cx="5140960" cy="772795"/>
              <a:chOff x="6553200" y="2961640"/>
              <a:chExt cx="5140960" cy="772795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53200" y="2961640"/>
                <a:ext cx="5140960" cy="77279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6713855" y="3167380"/>
              <a:ext cx="363220" cy="363220"/>
              <a:chOff x="6713855" y="3167380"/>
              <a:chExt cx="363220" cy="363220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713855" y="3167380"/>
                <a:ext cx="363220" cy="36322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6553200" y="3734435"/>
              <a:ext cx="5140960" cy="2451100"/>
              <a:chOff x="6553200" y="3734435"/>
              <a:chExt cx="5140960" cy="2451100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553200" y="3734435"/>
                <a:ext cx="5140960" cy="2451100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962785" y="-1081405"/>
              <a:ext cx="579120" cy="344741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1930380" y="2985770"/>
            <a:ext cx="5140960" cy="3224530"/>
            <a:chOff x="11930380" y="2985770"/>
            <a:chExt cx="5140960" cy="3224530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1930380" y="2985770"/>
              <a:ext cx="5140960" cy="772795"/>
              <a:chOff x="11930380" y="2985770"/>
              <a:chExt cx="5140960" cy="772795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930380" y="2985770"/>
                <a:ext cx="5140960" cy="772795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2121515" y="3192145"/>
              <a:ext cx="363220" cy="363220"/>
              <a:chOff x="12121515" y="3192145"/>
              <a:chExt cx="363220" cy="363220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121515" y="3192145"/>
                <a:ext cx="363220" cy="36322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1930380" y="3758565"/>
              <a:ext cx="5140960" cy="2451100"/>
              <a:chOff x="11930380" y="3758565"/>
              <a:chExt cx="5140960" cy="2451100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930380" y="3758565"/>
                <a:ext cx="5140960" cy="2451100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>
            <a:spLocks/>
          </p:cNvSpPr>
          <p:nvPr/>
        </p:nvSpPr>
        <p:spPr>
          <a:xfrm>
            <a:off x="1920240" y="3131820"/>
            <a:ext cx="376809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심해지는 대기오염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7061200" y="3110865"/>
            <a:ext cx="526351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사계절에서 오는 피부관리 난이도</a:t>
            </a: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12508230" y="3140710"/>
            <a:ext cx="440690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</a:rPr>
              <a:t>높은 가격과 낮은 접근성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9E45-4DC3-F46E-9B82-7688BAC1BC28}"/>
              </a:ext>
            </a:extLst>
          </p:cNvPr>
          <p:cNvSpPr txBox="1"/>
          <p:nvPr/>
        </p:nvSpPr>
        <p:spPr>
          <a:xfrm>
            <a:off x="1214120" y="4462145"/>
            <a:ext cx="5141595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/>
              <a:t>미세먼지와 황사로 인해 심해지는 대기 오염으로 인해 지속적으로 피부에 악영향이 축적됨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598820-F9FF-2542-230A-A5D6368B46F2}"/>
              </a:ext>
            </a:extLst>
          </p:cNvPr>
          <p:cNvSpPr txBox="1"/>
          <p:nvPr/>
        </p:nvSpPr>
        <p:spPr>
          <a:xfrm>
            <a:off x="6575425" y="4492625"/>
            <a:ext cx="5141595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/>
              <a:t>대한민국이 가지는 환경으로 인해 연중 기온 편차와 습도 편차가 높은 점 때문에 까다로운 관리 난이도를 가짐</a:t>
            </a:r>
          </a:p>
        </p:txBody>
      </p:sp>
      <p:grpSp>
        <p:nvGrpSpPr>
          <p:cNvPr id="39" name="그룹 1003">
            <a:extLst>
              <a:ext uri="{FF2B5EF4-FFF2-40B4-BE49-F238E27FC236}">
                <a16:creationId xmlns:a16="http://schemas.microsoft.com/office/drawing/2014/main" id="{0254CC8E-8DB6-F58A-2E1F-F86A8A7E9B7A}"/>
              </a:ext>
            </a:extLst>
          </p:cNvPr>
          <p:cNvGrpSpPr/>
          <p:nvPr/>
        </p:nvGrpSpPr>
        <p:grpSpPr>
          <a:xfrm rot="10800000">
            <a:off x="8686800" y="5905500"/>
            <a:ext cx="699770" cy="893445"/>
            <a:chOff x="8686800" y="5905500"/>
            <a:chExt cx="699770" cy="893445"/>
          </a:xfrm>
        </p:grpSpPr>
        <p:pic>
          <p:nvPicPr>
            <p:cNvPr id="40" name="Object 8">
              <a:extLst>
                <a:ext uri="{FF2B5EF4-FFF2-40B4-BE49-F238E27FC236}">
                  <a16:creationId xmlns:a16="http://schemas.microsoft.com/office/drawing/2014/main" id="{2400361F-9947-C31F-F95E-C15BEAEE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6800" y="5905500"/>
              <a:ext cx="699770" cy="893445"/>
            </a:xfrm>
            <a:prstGeom prst="rect">
              <a:avLst/>
            </a:prstGeom>
          </p:spPr>
        </p:pic>
      </p:grpSp>
      <p:grpSp>
        <p:nvGrpSpPr>
          <p:cNvPr id="42" name="그룹 1003">
            <a:extLst>
              <a:ext uri="{FF2B5EF4-FFF2-40B4-BE49-F238E27FC236}">
                <a16:creationId xmlns:a16="http://schemas.microsoft.com/office/drawing/2014/main" id="{3295DEDD-D94E-9FF4-FFD9-183E62B615DB}"/>
              </a:ext>
            </a:extLst>
          </p:cNvPr>
          <p:cNvGrpSpPr/>
          <p:nvPr/>
        </p:nvGrpSpPr>
        <p:grpSpPr>
          <a:xfrm rot="10800000">
            <a:off x="14249400" y="5905500"/>
            <a:ext cx="699770" cy="893445"/>
            <a:chOff x="14249400" y="5905500"/>
            <a:chExt cx="699770" cy="893445"/>
          </a:xfrm>
        </p:grpSpPr>
        <p:pic>
          <p:nvPicPr>
            <p:cNvPr id="43" name="Object 8">
              <a:extLst>
                <a:ext uri="{FF2B5EF4-FFF2-40B4-BE49-F238E27FC236}">
                  <a16:creationId xmlns:a16="http://schemas.microsoft.com/office/drawing/2014/main" id="{E8A28284-D141-8C6D-DAA2-CF6F7D7E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49400" y="5905500"/>
              <a:ext cx="699770" cy="8934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100297-1DA2-D693-3D7F-C6ECA06F5FD6}"/>
              </a:ext>
            </a:extLst>
          </p:cNvPr>
          <p:cNvSpPr txBox="1"/>
          <p:nvPr/>
        </p:nvSpPr>
        <p:spPr>
          <a:xfrm>
            <a:off x="11963400" y="4457700"/>
            <a:ext cx="5141595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/>
              <a:t>피부미용의 경우, 건강 보험 미적용으로 인한 높은 자기부담율으로 인한 높은 가격</a:t>
            </a:r>
          </a:p>
        </p:txBody>
      </p:sp>
      <p:pic>
        <p:nvPicPr>
          <p:cNvPr id="15" name="Object 66">
            <a:extLst>
              <a:ext uri="{FF2B5EF4-FFF2-40B4-BE49-F238E27FC236}">
                <a16:creationId xmlns:a16="http://schemas.microsoft.com/office/drawing/2014/main" id="{96F6613A-BE33-FC3A-094C-E2F37240CC71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5090" y="1022985"/>
            <a:ext cx="2623185" cy="1586865"/>
          </a:xfrm>
          <a:prstGeom prst="rect">
            <a:avLst/>
          </a:prstGeom>
        </p:spPr>
      </p:pic>
      <p:pic>
        <p:nvPicPr>
          <p:cNvPr id="3077" name="그림 5" descr="C:/Users/skyma/AppData/Roaming/PolarisOffice/ETemp/1992_22592160/fImage213299041.jpeg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3" b="16173"/>
          <a:stretch>
            <a:fillRect/>
          </a:stretch>
        </p:blipFill>
        <p:spPr>
          <a:xfrm>
            <a:off x="1229995" y="6818630"/>
            <a:ext cx="5048885" cy="2814955"/>
          </a:xfrm>
          <a:prstGeom prst="rect">
            <a:avLst/>
          </a:prstGeom>
          <a:noFill/>
        </p:spPr>
      </p:pic>
      <p:pic>
        <p:nvPicPr>
          <p:cNvPr id="3078" name="그림 6" descr="C:/Users/skyma/AppData/Roaming/PolarisOffice/ETemp/1992_22592160/fImage1518049928467.jpeg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20" y="6798945"/>
            <a:ext cx="5068570" cy="2854325"/>
          </a:xfrm>
          <a:prstGeom prst="rect">
            <a:avLst/>
          </a:prstGeom>
          <a:noFill/>
        </p:spPr>
      </p:pic>
      <p:pic>
        <p:nvPicPr>
          <p:cNvPr id="3079" name="그림 8" descr="C:/Users/skyma/AppData/Roaming/PolarisOffice/ETemp/1992_22592160/fImage452099966334.jpeg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100" y="7350760"/>
            <a:ext cx="4970145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890" y="1158875"/>
            <a:ext cx="17233265" cy="8566785"/>
            <a:chOff x="516890" y="1158875"/>
            <a:chExt cx="17233265" cy="85667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890" y="1158875"/>
              <a:ext cx="17233900" cy="8567420"/>
            </a:xfrm>
            <a:prstGeom prst="rect">
              <a:avLst/>
            </a:prstGeom>
            <a:noFill/>
          </p:spPr>
        </p:pic>
      </p:grpSp>
      <p:grpSp>
        <p:nvGrpSpPr>
          <p:cNvPr id="1002" name="그룹 1002"/>
          <p:cNvGrpSpPr/>
          <p:nvPr/>
        </p:nvGrpSpPr>
        <p:grpSpPr>
          <a:xfrm>
            <a:off x="6617335" y="3056890"/>
            <a:ext cx="3881120" cy="5814695"/>
            <a:chOff x="6617335" y="3056890"/>
            <a:chExt cx="3881120" cy="58146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617335" y="3056890"/>
              <a:ext cx="3881120" cy="58146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1925" y="5054600"/>
            <a:ext cx="7938770" cy="1659255"/>
            <a:chOff x="1431925" y="5054600"/>
            <a:chExt cx="7938770" cy="16592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925" y="5054600"/>
              <a:ext cx="7938770" cy="1659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8025" y="1158875"/>
            <a:ext cx="15774670" cy="1116330"/>
            <a:chOff x="1978025" y="1158875"/>
            <a:chExt cx="15774670" cy="11163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8025" y="1158875"/>
              <a:ext cx="15774670" cy="1116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4229080" y="-431165"/>
            <a:ext cx="579120" cy="2162810"/>
            <a:chOff x="14229080" y="-431165"/>
            <a:chExt cx="579120" cy="21628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4229080" y="-431165"/>
              <a:ext cx="579120" cy="21628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28955" y="1158875"/>
            <a:ext cx="1677670" cy="1116330"/>
            <a:chOff x="528955" y="1158875"/>
            <a:chExt cx="1677670" cy="111633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955" y="1158875"/>
              <a:ext cx="1677670" cy="111633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31925" y="3000375"/>
            <a:ext cx="7938770" cy="1659255"/>
            <a:chOff x="1431925" y="3000375"/>
            <a:chExt cx="7938770" cy="165925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925" y="3000375"/>
              <a:ext cx="7938770" cy="165925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31925" y="3000375"/>
            <a:ext cx="1855470" cy="1659255"/>
            <a:chOff x="1431925" y="3000375"/>
            <a:chExt cx="1855470" cy="165925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1925" y="3000375"/>
              <a:ext cx="1855470" cy="165925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34420" y="3556000"/>
            <a:ext cx="5681980" cy="779145"/>
            <a:chOff x="11205845" y="3483610"/>
            <a:chExt cx="5681980" cy="77914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05845" y="3483610"/>
              <a:ext cx="5681980" cy="77914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34420" y="4290695"/>
            <a:ext cx="5681980" cy="4281805"/>
            <a:chOff x="11205845" y="4218305"/>
            <a:chExt cx="5681980" cy="428180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05845" y="4218305"/>
              <a:ext cx="5681980" cy="428180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814175" y="3721314"/>
            <a:ext cx="363220" cy="363220"/>
            <a:chOff x="13120370" y="3723640"/>
            <a:chExt cx="363220" cy="36322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20370" y="3723640"/>
              <a:ext cx="363220" cy="36322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39" name="그룹 1039"/>
          <p:cNvGrpSpPr/>
          <p:nvPr/>
        </p:nvGrpSpPr>
        <p:grpSpPr>
          <a:xfrm>
            <a:off x="5619750" y="-430530"/>
            <a:ext cx="579120" cy="2162175"/>
            <a:chOff x="5619750" y="-430530"/>
            <a:chExt cx="579120" cy="2162175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5619750" y="-430530"/>
              <a:ext cx="579120" cy="216217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962785" y="-1081405"/>
              <a:ext cx="579120" cy="3447415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1431925" y="5054600"/>
            <a:ext cx="1855470" cy="1659255"/>
            <a:chOff x="1431925" y="5054600"/>
            <a:chExt cx="1855470" cy="1659255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1925" y="5054600"/>
              <a:ext cx="1855470" cy="1659255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1431925" y="7237730"/>
            <a:ext cx="7938770" cy="1659255"/>
            <a:chOff x="1431925" y="7237730"/>
            <a:chExt cx="7938770" cy="1659255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925" y="7237730"/>
              <a:ext cx="7938770" cy="1659255"/>
            </a:xfrm>
            <a:prstGeom prst="rect">
              <a:avLst/>
            </a:prstGeom>
          </p:spPr>
        </p:pic>
      </p:grpSp>
      <p:grpSp>
        <p:nvGrpSpPr>
          <p:cNvPr id="1060" name="그룹 1060"/>
          <p:cNvGrpSpPr/>
          <p:nvPr/>
        </p:nvGrpSpPr>
        <p:grpSpPr>
          <a:xfrm>
            <a:off x="1431925" y="7218045"/>
            <a:ext cx="1855470" cy="1659255"/>
            <a:chOff x="1431925" y="7218045"/>
            <a:chExt cx="1855470" cy="1659255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1925" y="7218045"/>
              <a:ext cx="1856105" cy="1659890"/>
            </a:xfrm>
            <a:prstGeom prst="rect">
              <a:avLst/>
            </a:prstGeom>
            <a:noFill/>
          </p:spPr>
        </p:pic>
      </p:grpSp>
      <p:sp>
        <p:nvSpPr>
          <p:cNvPr id="2" name="TextBox 1"/>
          <p:cNvSpPr txBox="1">
            <a:spLocks/>
          </p:cNvSpPr>
          <p:nvPr/>
        </p:nvSpPr>
        <p:spPr>
          <a:xfrm>
            <a:off x="1431925" y="3513455"/>
            <a:ext cx="185610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400" b="1" i="0">
                <a:solidFill>
                  <a:schemeClr val="bg1"/>
                </a:solidFill>
                <a:latin typeface="se-nanumgothic" charset="0"/>
              </a:rPr>
              <a:t>For you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417570" y="3474085"/>
            <a:ext cx="5507990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000" dirty="0"/>
              <a:t>설문을 통한 피부 건강 모니터링 서비스</a:t>
            </a:r>
          </a:p>
          <a:p>
            <a:pPr marL="0" indent="0" algn="ctr">
              <a:buFontTx/>
              <a:buNone/>
            </a:pPr>
            <a:r>
              <a:rPr lang="ko-KR" altLang="en-US" sz="2000" dirty="0"/>
              <a:t>피부 관리 컨설팅 서비스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398905" y="5516880"/>
            <a:ext cx="1856105" cy="492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 b="1">
                <a:solidFill>
                  <a:schemeClr val="bg1"/>
                </a:solidFill>
              </a:rPr>
              <a:t>SKIN 10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536950" y="5534025"/>
            <a:ext cx="5507990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000" dirty="0" err="1"/>
              <a:t>AI를</a:t>
            </a:r>
            <a:r>
              <a:rPr lang="ko-KR" altLang="en-US" sz="2000" dirty="0"/>
              <a:t> 이용한 피부 건강 모니터링 서비스</a:t>
            </a:r>
          </a:p>
          <a:p>
            <a:pPr marL="0" indent="0" algn="ctr">
              <a:buFontTx/>
              <a:buNone/>
            </a:pPr>
            <a:r>
              <a:rPr lang="ko-KR" altLang="en-US" sz="2000" dirty="0"/>
              <a:t>피부 관리 컨설팅 서비스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BC51F-BCCD-43ED-834E-4189CD53E825}"/>
              </a:ext>
            </a:extLst>
          </p:cNvPr>
          <p:cNvSpPr txBox="1"/>
          <p:nvPr/>
        </p:nvSpPr>
        <p:spPr>
          <a:xfrm>
            <a:off x="3429000" y="7867650"/>
            <a:ext cx="550799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endParaRPr lang="ko-KR" altLang="en-US" sz="2000"/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11251565" y="5063490"/>
            <a:ext cx="5626735" cy="304698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lang="ko-KR" sz="2400" b="0" i="0" u="sng" spc="-3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1</a:t>
            </a:r>
            <a:r>
              <a:rPr sz="2400" b="0" i="0" u="sng" spc="-3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. </a:t>
            </a:r>
            <a:r>
              <a:rPr lang="ko-KR" altLang="en-US" sz="2400" b="0" i="0" u="sng" spc="-3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해외 데이터로 한국인의 피부와 맞지 않는 문제</a:t>
            </a:r>
            <a:endParaRPr lang="ko-KR" altLang="en-US" sz="2400" b="0" i="0" u="sng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2400" b="0" i="0" u="sng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2400" b="0" i="0" u="sng" spc="-3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2</a:t>
            </a:r>
            <a:r>
              <a:rPr sz="2400" b="0" i="0" u="sng" spc="-3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. </a:t>
            </a:r>
            <a:r>
              <a:rPr lang="ko-KR" altLang="en-US" sz="2400" u="sng" spc="-30" dirty="0">
                <a:latin typeface="나눔고딕" charset="0"/>
                <a:ea typeface="나눔고딕" charset="0"/>
              </a:rPr>
              <a:t>얼굴 전체 분석으로 낮은 정확도</a:t>
            </a:r>
            <a:endParaRPr lang="ko-KR" altLang="en-US" sz="2400" b="0" i="0" u="sng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2400" b="0" i="0" u="sng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2400" b="0" i="0" u="sng" spc="-3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3. </a:t>
            </a:r>
            <a:r>
              <a:rPr lang="ko-KR" altLang="en-US" sz="2400" u="sng" spc="-30" dirty="0">
                <a:latin typeface="나눔고딕" charset="0"/>
                <a:ea typeface="나눔고딕" charset="0"/>
              </a:rPr>
              <a:t>다양하지 않은 분석 결과</a:t>
            </a:r>
            <a:endParaRPr lang="ko-KR" altLang="en-US" sz="2400" b="0" i="0" u="sng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2400" b="0" i="0" u="sng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2400" b="0" i="0" u="sng" spc="-3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4. </a:t>
            </a:r>
            <a:r>
              <a:rPr lang="ko-KR" altLang="en-US" sz="2400" b="0" i="0" u="sng" spc="-3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사용자 별 맞춤이 아닌 일회성 분석</a:t>
            </a:r>
            <a:r>
              <a:rPr lang="ko-KR" altLang="en-US" sz="2400" u="sng" spc="-30" dirty="0">
                <a:latin typeface="나눔고딕" charset="0"/>
                <a:ea typeface="나눔고딕" charset="0"/>
              </a:rPr>
              <a:t> </a:t>
            </a:r>
            <a:endParaRPr lang="ko-KR" altLang="en-US" sz="2400" b="0" i="0" u="sng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62" name="텍스트 상자 16"/>
          <p:cNvSpPr txBox="1">
            <a:spLocks/>
          </p:cNvSpPr>
          <p:nvPr/>
        </p:nvSpPr>
        <p:spPr>
          <a:xfrm>
            <a:off x="1372235" y="7724140"/>
            <a:ext cx="185610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 b="1">
                <a:solidFill>
                  <a:schemeClr val="bg1"/>
                </a:solidFill>
              </a:rPr>
              <a:t>스킨로그</a:t>
            </a:r>
          </a:p>
        </p:txBody>
      </p:sp>
      <p:sp>
        <p:nvSpPr>
          <p:cNvPr id="1063" name="텍스트 상자 22"/>
          <p:cNvSpPr txBox="1">
            <a:spLocks/>
          </p:cNvSpPr>
          <p:nvPr/>
        </p:nvSpPr>
        <p:spPr>
          <a:xfrm>
            <a:off x="3402330" y="7613650"/>
            <a:ext cx="550799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000" dirty="0" err="1"/>
              <a:t>AI를</a:t>
            </a:r>
            <a:r>
              <a:rPr lang="ko-KR" altLang="en-US" sz="2000" dirty="0"/>
              <a:t> 이용한 피부 건강 모니터링 서비스</a:t>
            </a:r>
          </a:p>
          <a:p>
            <a:pPr marL="0" indent="0" algn="ctr">
              <a:buFontTx/>
              <a:buNone/>
            </a:pPr>
            <a:r>
              <a:rPr lang="ko-KR" altLang="en-US" sz="2000" dirty="0"/>
              <a:t>피부 관리 </a:t>
            </a:r>
            <a:r>
              <a:rPr lang="ko-KR" altLang="en-US" sz="2000" dirty="0" err="1"/>
              <a:t>챗봇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50EF06-494B-F706-A5C5-1F5DA538B93F}"/>
              </a:ext>
            </a:extLst>
          </p:cNvPr>
          <p:cNvSpPr txBox="1"/>
          <p:nvPr/>
        </p:nvSpPr>
        <p:spPr>
          <a:xfrm>
            <a:off x="2514600" y="14097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기존 솔루션의 문제점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82AF7-104E-5B50-89A4-3576B836B60A}"/>
              </a:ext>
            </a:extLst>
          </p:cNvPr>
          <p:cNvSpPr txBox="1"/>
          <p:nvPr/>
        </p:nvSpPr>
        <p:spPr>
          <a:xfrm>
            <a:off x="687070" y="1297940"/>
            <a:ext cx="259080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ea typeface="HY견고딕" panose="02030600000101010101" pitchFamily="18" charset="-127"/>
              </a:rPr>
              <a:t>01-2</a:t>
            </a:r>
            <a:endParaRPr lang="ko-KR" altLang="en-US" sz="5000" b="1" dirty="0"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F320D-1F8A-B313-4D3C-8B1671C5A02C}"/>
              </a:ext>
            </a:extLst>
          </p:cNvPr>
          <p:cNvSpPr txBox="1">
            <a:spLocks/>
          </p:cNvSpPr>
          <p:nvPr/>
        </p:nvSpPr>
        <p:spPr>
          <a:xfrm>
            <a:off x="12329477" y="3702367"/>
            <a:ext cx="440690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</a:rPr>
              <a:t>기존 솔루션의 문제점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5000" y="1198245"/>
            <a:ext cx="15774670" cy="1085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619750" y="-430530"/>
            <a:ext cx="579120" cy="2162175"/>
            <a:chOff x="5619750" y="-430530"/>
            <a:chExt cx="579120" cy="21621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619750" y="-430530"/>
              <a:ext cx="579120" cy="21621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2130" y="1200150"/>
            <a:ext cx="1677670" cy="1074420"/>
            <a:chOff x="528955" y="1200150"/>
            <a:chExt cx="1677670" cy="107442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955" y="1200150"/>
              <a:ext cx="1677670" cy="10744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962785" y="-1081405"/>
              <a:ext cx="579120" cy="344741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4D7614-0053-210C-1A96-6F5392999D9C}"/>
              </a:ext>
            </a:extLst>
          </p:cNvPr>
          <p:cNvSpPr txBox="1"/>
          <p:nvPr/>
        </p:nvSpPr>
        <p:spPr>
          <a:xfrm>
            <a:off x="2514600" y="1409700"/>
            <a:ext cx="513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새 솔루션 제안</a:t>
            </a:r>
          </a:p>
        </p:txBody>
      </p:sp>
      <p:pic>
        <p:nvPicPr>
          <p:cNvPr id="11" name="Picture 2" descr="활용모델 설명 이미지">
            <a:extLst>
              <a:ext uri="{FF2B5EF4-FFF2-40B4-BE49-F238E27FC236}">
                <a16:creationId xmlns:a16="http://schemas.microsoft.com/office/drawing/2014/main" id="{6D4CCF54-AF6F-4110-D74B-4ADABFD02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9" r="48022"/>
          <a:stretch/>
        </p:blipFill>
        <p:spPr bwMode="auto">
          <a:xfrm>
            <a:off x="152400" y="2682875"/>
            <a:ext cx="7910852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214EB1-7869-78DE-9691-A479A6C6E4ED}"/>
              </a:ext>
            </a:extLst>
          </p:cNvPr>
          <p:cNvSpPr/>
          <p:nvPr/>
        </p:nvSpPr>
        <p:spPr>
          <a:xfrm>
            <a:off x="8625840" y="2705100"/>
            <a:ext cx="8595360" cy="71427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E4995AA-EC55-D9A0-C43D-EABB290F2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333456"/>
              </p:ext>
            </p:extLst>
          </p:nvPr>
        </p:nvGraphicFramePr>
        <p:xfrm>
          <a:off x="12669141" y="4628446"/>
          <a:ext cx="3225800" cy="4480560"/>
        </p:xfrm>
        <a:graphic>
          <a:graphicData uri="http://schemas.openxmlformats.org/drawingml/2006/table">
            <a:tbl>
              <a:tblPr/>
              <a:tblGrid>
                <a:gridCol w="617955">
                  <a:extLst>
                    <a:ext uri="{9D8B030D-6E8A-4147-A177-3AD203B41FA5}">
                      <a16:colId xmlns:a16="http://schemas.microsoft.com/office/drawing/2014/main" val="3909223789"/>
                    </a:ext>
                  </a:extLst>
                </a:gridCol>
                <a:gridCol w="2607845">
                  <a:extLst>
                    <a:ext uri="{9D8B030D-6E8A-4147-A177-3AD203B41FA5}">
                      <a16:colId xmlns:a16="http://schemas.microsoft.com/office/drawing/2014/main" val="467386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2400" dirty="0"/>
                        <a:t>`</a:t>
                      </a:r>
                      <a:br>
                        <a:rPr lang="en-US" altLang="ko-KR" sz="2400" dirty="0"/>
                      </a:br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부위</a:t>
                      </a:r>
                      <a:br>
                        <a:rPr lang="en-US" altLang="ko-KR" sz="2400" dirty="0"/>
                      </a:br>
                      <a:r>
                        <a:rPr lang="ko-KR" altLang="en-US" sz="2400" dirty="0"/>
                        <a:t>얼굴 전체</a:t>
                      </a:r>
                      <a:r>
                        <a:rPr lang="en-US" altLang="ko-KR" sz="2400" dirty="0"/>
                        <a:t> 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270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2400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이마</a:t>
                      </a:r>
                      <a:endParaRPr lang="en-US" altLang="ko-KR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268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240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미간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410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240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눈가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오른쪽</a:t>
                      </a:r>
                      <a:r>
                        <a:rPr lang="en-US" altLang="ko-KR" sz="24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67633"/>
                  </a:ext>
                </a:extLst>
              </a:tr>
              <a:tr h="148591">
                <a:tc>
                  <a:txBody>
                    <a:bodyPr/>
                    <a:lstStyle/>
                    <a:p>
                      <a:r>
                        <a:rPr lang="en-US" altLang="ko-KR" sz="240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눈가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왼쪽</a:t>
                      </a:r>
                      <a:r>
                        <a:rPr lang="en-US" altLang="ko-KR" sz="24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554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2400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볼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오른쪽</a:t>
                      </a:r>
                      <a:r>
                        <a:rPr lang="en-US" altLang="ko-KR" sz="24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958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2400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볼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왼쪽</a:t>
                      </a:r>
                      <a:r>
                        <a:rPr lang="en-US" altLang="ko-KR" sz="24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636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2400"/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입술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524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2400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540856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0DAE6D02-175D-1B92-90F4-E8AAEE3D5618}"/>
              </a:ext>
            </a:extLst>
          </p:cNvPr>
          <p:cNvGraphicFramePr>
            <a:graphicFrameLocks noGrp="1"/>
          </p:cNvGraphicFramePr>
          <p:nvPr/>
        </p:nvGraphicFramePr>
        <p:xfrm>
          <a:off x="8839201" y="6972301"/>
          <a:ext cx="8354694" cy="2560320"/>
        </p:xfrm>
        <a:graphic>
          <a:graphicData uri="http://schemas.openxmlformats.org/drawingml/2006/table">
            <a:tbl>
              <a:tblPr/>
              <a:tblGrid>
                <a:gridCol w="1755710">
                  <a:extLst>
                    <a:ext uri="{9D8B030D-6E8A-4147-A177-3AD203B41FA5}">
                      <a16:colId xmlns:a16="http://schemas.microsoft.com/office/drawing/2014/main" val="1810521854"/>
                    </a:ext>
                  </a:extLst>
                </a:gridCol>
                <a:gridCol w="6598984">
                  <a:extLst>
                    <a:ext uri="{9D8B030D-6E8A-4147-A177-3AD203B41FA5}">
                      <a16:colId xmlns:a16="http://schemas.microsoft.com/office/drawing/2014/main" val="4214196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220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dirty="0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632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/>
                        <a:t>moisture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dirty="0"/>
                        <a:t>수분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028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elasticity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dirty="0"/>
                        <a:t>탄력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280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pigmentation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dirty="0"/>
                        <a:t>색소침착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109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/>
                        <a:t>pore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dirty="0"/>
                        <a:t>모공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191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/>
                        <a:t>expert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200" dirty="0"/>
                        <a:t>전문가 진단 </a:t>
                      </a:r>
                      <a:r>
                        <a:rPr lang="en-US" altLang="ko-KR" sz="2200" dirty="0"/>
                        <a:t>(</a:t>
                      </a:r>
                      <a:r>
                        <a:rPr lang="ko-KR" altLang="en-US" sz="2200" dirty="0"/>
                        <a:t>예</a:t>
                      </a:r>
                      <a:r>
                        <a:rPr lang="en-US" altLang="ko-KR" sz="2200" dirty="0"/>
                        <a:t>: </a:t>
                      </a:r>
                      <a:r>
                        <a:rPr lang="ko-KR" altLang="en-US" sz="2200" dirty="0"/>
                        <a:t>입술 </a:t>
                      </a:r>
                      <a:r>
                        <a:rPr lang="en-US" altLang="ko-KR" sz="2200" dirty="0"/>
                        <a:t>– </a:t>
                      </a:r>
                      <a:r>
                        <a:rPr lang="ko-KR" altLang="en-US" sz="2200" dirty="0"/>
                        <a:t>건조도</a:t>
                      </a:r>
                      <a:r>
                        <a:rPr lang="en-US" altLang="ko-KR" sz="2200" dirty="0"/>
                        <a:t>, </a:t>
                      </a:r>
                      <a:r>
                        <a:rPr lang="ko-KR" altLang="en-US" sz="2200" dirty="0"/>
                        <a:t>이마 </a:t>
                      </a:r>
                      <a:r>
                        <a:rPr lang="en-US" altLang="ko-KR" sz="2200" dirty="0"/>
                        <a:t>– </a:t>
                      </a:r>
                      <a:r>
                        <a:rPr lang="ko-KR" altLang="en-US" sz="2200" dirty="0"/>
                        <a:t>주름 등급 등</a:t>
                      </a:r>
                      <a:r>
                        <a:rPr lang="en-US" altLang="ko-KR" sz="22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525449"/>
                  </a:ext>
                </a:extLst>
              </a:tr>
            </a:tbl>
          </a:graphicData>
        </a:graphic>
      </p:graphicFrame>
      <p:sp>
        <p:nvSpPr>
          <p:cNvPr id="48" name="화살표: 왼쪽 47">
            <a:extLst>
              <a:ext uri="{FF2B5EF4-FFF2-40B4-BE49-F238E27FC236}">
                <a16:creationId xmlns:a16="http://schemas.microsoft.com/office/drawing/2014/main" id="{630EECE4-F5A5-6BB5-C58E-CC63DD344E22}"/>
              </a:ext>
            </a:extLst>
          </p:cNvPr>
          <p:cNvSpPr/>
          <p:nvPr/>
        </p:nvSpPr>
        <p:spPr>
          <a:xfrm>
            <a:off x="6705600" y="5219700"/>
            <a:ext cx="1478597" cy="838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AB38372-FDD2-B386-61EF-2979326E44B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15152" y="5340986"/>
            <a:ext cx="4021297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E1DE2-E31A-259B-4A44-6EFA3ED23302}"/>
              </a:ext>
            </a:extLst>
          </p:cNvPr>
          <p:cNvSpPr txBox="1"/>
          <p:nvPr/>
        </p:nvSpPr>
        <p:spPr>
          <a:xfrm>
            <a:off x="609600" y="1297940"/>
            <a:ext cx="259080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ea typeface="HY견고딕" panose="02030600000101010101" pitchFamily="18" charset="-127"/>
              </a:rPr>
              <a:t> 01-3</a:t>
            </a:r>
            <a:endParaRPr lang="ko-KR" altLang="en-US" sz="5000" b="1" dirty="0"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AC5052-C704-F518-3E03-404CE989DAC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21017" y="2688815"/>
            <a:ext cx="7304783" cy="18219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92803-8CD8-624C-928B-9BA32C7D9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5">
            <a:extLst>
              <a:ext uri="{FF2B5EF4-FFF2-40B4-BE49-F238E27FC236}">
                <a16:creationId xmlns:a16="http://schemas.microsoft.com/office/drawing/2014/main" id="{BE70CF78-71BB-94B8-A43A-055B1E550A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220660" y="3810960"/>
            <a:ext cx="1066800" cy="1598280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0793D51-0E7A-39AE-7BE4-97D6EBB0C49D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3C80D08-09BE-ACD7-72A9-0EE0525E5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ED1D6D4D-A3AF-4833-DA63-DB8D47D7368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5000" y="1198717"/>
            <a:ext cx="15774670" cy="1085215"/>
          </a:xfrm>
          <a:prstGeom prst="rect">
            <a:avLst/>
          </a:prstGeom>
        </p:spPr>
      </p:pic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A231DFDC-B64F-AFB1-D321-44A82E52CD77}"/>
              </a:ext>
            </a:extLst>
          </p:cNvPr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6" name="그룹 1006">
              <a:extLst>
                <a:ext uri="{FF2B5EF4-FFF2-40B4-BE49-F238E27FC236}">
                  <a16:creationId xmlns:a16="http://schemas.microsoft.com/office/drawing/2014/main" id="{E6AC382B-2D34-7E59-2E55-20E7193D965C}"/>
                </a:ext>
              </a:extLst>
            </p:cNvPr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6" name="Object 15">
                <a:extLst>
                  <a:ext uri="{FF2B5EF4-FFF2-40B4-BE49-F238E27FC236}">
                    <a16:creationId xmlns:a16="http://schemas.microsoft.com/office/drawing/2014/main" id="{DDA4746B-3C48-1788-A80B-D15166865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>
              <a:extLst>
                <a:ext uri="{FF2B5EF4-FFF2-40B4-BE49-F238E27FC236}">
                  <a16:creationId xmlns:a16="http://schemas.microsoft.com/office/drawing/2014/main" id="{1A23B204-D175-A0BA-1AC2-7330B13DD53E}"/>
                </a:ext>
              </a:extLst>
            </p:cNvPr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9" name="Object 18">
                <a:extLst>
                  <a:ext uri="{FF2B5EF4-FFF2-40B4-BE49-F238E27FC236}">
                    <a16:creationId xmlns:a16="http://schemas.microsoft.com/office/drawing/2014/main" id="{650E45E8-16A7-1815-8EEB-F73BDBD0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>
              <a:extLst>
                <a:ext uri="{FF2B5EF4-FFF2-40B4-BE49-F238E27FC236}">
                  <a16:creationId xmlns:a16="http://schemas.microsoft.com/office/drawing/2014/main" id="{334CEC3B-4464-0B1D-4D49-584A861B4C8D}"/>
                </a:ext>
              </a:extLst>
            </p:cNvPr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22" name="Object 21">
                <a:extLst>
                  <a:ext uri="{FF2B5EF4-FFF2-40B4-BE49-F238E27FC236}">
                    <a16:creationId xmlns:a16="http://schemas.microsoft.com/office/drawing/2014/main" id="{D6150AF9-9117-00D0-441B-B1723AB9B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>
              <a:extLst>
                <a:ext uri="{FF2B5EF4-FFF2-40B4-BE49-F238E27FC236}">
                  <a16:creationId xmlns:a16="http://schemas.microsoft.com/office/drawing/2014/main" id="{5EAAE01B-DD2A-0952-467A-4749226C839D}"/>
                </a:ext>
              </a:extLst>
            </p:cNvPr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5" name="Object 24">
                <a:extLst>
                  <a:ext uri="{FF2B5EF4-FFF2-40B4-BE49-F238E27FC236}">
                    <a16:creationId xmlns:a16="http://schemas.microsoft.com/office/drawing/2014/main" id="{174EC121-86AE-D825-1473-C2F321769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>
              <a:extLst>
                <a:ext uri="{FF2B5EF4-FFF2-40B4-BE49-F238E27FC236}">
                  <a16:creationId xmlns:a16="http://schemas.microsoft.com/office/drawing/2014/main" id="{6FE379C2-FFD9-A4B1-8D82-7E71588C31A4}"/>
                </a:ext>
              </a:extLst>
            </p:cNvPr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8" name="Object 27">
                <a:extLst>
                  <a:ext uri="{FF2B5EF4-FFF2-40B4-BE49-F238E27FC236}">
                    <a16:creationId xmlns:a16="http://schemas.microsoft.com/office/drawing/2014/main" id="{F733D387-AA03-4C36-00EC-506B4F33F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>
              <a:extLst>
                <a:ext uri="{FF2B5EF4-FFF2-40B4-BE49-F238E27FC236}">
                  <a16:creationId xmlns:a16="http://schemas.microsoft.com/office/drawing/2014/main" id="{611F5786-470A-801C-773C-57E5CE479C37}"/>
                </a:ext>
              </a:extLst>
            </p:cNvPr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31" name="Object 30">
                <a:extLst>
                  <a:ext uri="{FF2B5EF4-FFF2-40B4-BE49-F238E27FC236}">
                    <a16:creationId xmlns:a16="http://schemas.microsoft.com/office/drawing/2014/main" id="{2F465235-DAEF-50C9-C961-2AF28FF45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2" name="그룹 1012">
              <a:extLst>
                <a:ext uri="{FF2B5EF4-FFF2-40B4-BE49-F238E27FC236}">
                  <a16:creationId xmlns:a16="http://schemas.microsoft.com/office/drawing/2014/main" id="{24AA7C68-49C9-01D3-1B4E-4D3A89E0AC5E}"/>
                </a:ext>
              </a:extLst>
            </p:cNvPr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4" name="Object 33">
                <a:extLst>
                  <a:ext uri="{FF2B5EF4-FFF2-40B4-BE49-F238E27FC236}">
                    <a16:creationId xmlns:a16="http://schemas.microsoft.com/office/drawing/2014/main" id="{F12DCBD3-971C-AF08-C4A0-090145C05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C3ADF041-7048-66BC-0811-B7753B45758F}"/>
              </a:ext>
            </a:extLst>
          </p:cNvPr>
          <p:cNvGrpSpPr/>
          <p:nvPr/>
        </p:nvGrpSpPr>
        <p:grpSpPr>
          <a:xfrm>
            <a:off x="5619750" y="-430530"/>
            <a:ext cx="579120" cy="2162175"/>
            <a:chOff x="5619750" y="-430530"/>
            <a:chExt cx="579120" cy="2162175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BCC0D380-BD04-D36D-8D12-7A5C22A4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619750" y="-430530"/>
              <a:ext cx="579120" cy="2162175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0F7692FF-BA2E-B78C-8A44-0B267F180FC4}"/>
              </a:ext>
            </a:extLst>
          </p:cNvPr>
          <p:cNvGrpSpPr/>
          <p:nvPr/>
        </p:nvGrpSpPr>
        <p:grpSpPr>
          <a:xfrm>
            <a:off x="528955" y="1200150"/>
            <a:ext cx="1677670" cy="1074420"/>
            <a:chOff x="528955" y="1200150"/>
            <a:chExt cx="1677670" cy="1074420"/>
          </a:xfrm>
        </p:grpSpPr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AF103A09-2282-DD14-0AA5-060959EA9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955" y="1200150"/>
              <a:ext cx="1677670" cy="1074420"/>
            </a:xfrm>
            <a:prstGeom prst="rect">
              <a:avLst/>
            </a:prstGeom>
          </p:spPr>
        </p:pic>
      </p:grp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25052F0A-9758-E8C8-B731-90CB6E9EC61E}"/>
              </a:ext>
            </a:extLst>
          </p:cNvPr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CB4D0465-ED12-5D27-54FC-18921C8F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E4406359-77D6-9EB2-E0F7-382D22B2A068}"/>
              </a:ext>
            </a:extLst>
          </p:cNvPr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19A612B1-35F4-4485-775A-0044F98C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BC0890B8-E43A-569E-CC2C-632EC5FBA232}"/>
              </a:ext>
            </a:extLst>
          </p:cNvPr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50" name="Object 49">
              <a:extLst>
                <a:ext uri="{FF2B5EF4-FFF2-40B4-BE49-F238E27FC236}">
                  <a16:creationId xmlns:a16="http://schemas.microsoft.com/office/drawing/2014/main" id="{FCBF4070-F839-C969-1347-640CDF3BA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972267E4-FC74-D271-4EF7-2EB4C57C386F}"/>
              </a:ext>
            </a:extLst>
          </p:cNvPr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0C3973E2-23AD-CB83-42F9-99EEA140A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B0E558B7-855B-C753-E704-67EA4BA501A1}"/>
              </a:ext>
            </a:extLst>
          </p:cNvPr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6" name="Object 55">
              <a:extLst>
                <a:ext uri="{FF2B5EF4-FFF2-40B4-BE49-F238E27FC236}">
                  <a16:creationId xmlns:a16="http://schemas.microsoft.com/office/drawing/2014/main" id="{A70BAADE-BB16-EA37-3BD2-AD7DFDFB8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20" name="그룹 1020">
            <a:extLst>
              <a:ext uri="{FF2B5EF4-FFF2-40B4-BE49-F238E27FC236}">
                <a16:creationId xmlns:a16="http://schemas.microsoft.com/office/drawing/2014/main" id="{1125D469-6E35-6C3A-89BE-A642BDB95F57}"/>
              </a:ext>
            </a:extLst>
          </p:cNvPr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9" name="Object 58">
              <a:extLst>
                <a:ext uri="{FF2B5EF4-FFF2-40B4-BE49-F238E27FC236}">
                  <a16:creationId xmlns:a16="http://schemas.microsoft.com/office/drawing/2014/main" id="{167CC5E3-0EA2-C99F-7701-8A421AAF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21" name="그룹 1021">
            <a:extLst>
              <a:ext uri="{FF2B5EF4-FFF2-40B4-BE49-F238E27FC236}">
                <a16:creationId xmlns:a16="http://schemas.microsoft.com/office/drawing/2014/main" id="{0327177B-B3EE-EF0B-0E8C-8C18DCD533E4}"/>
              </a:ext>
            </a:extLst>
          </p:cNvPr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62" name="Object 61">
              <a:extLst>
                <a:ext uri="{FF2B5EF4-FFF2-40B4-BE49-F238E27FC236}">
                  <a16:creationId xmlns:a16="http://schemas.microsoft.com/office/drawing/2014/main" id="{4DCF0F25-335A-6196-0717-B318E11C8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2" name="그룹 1022">
            <a:extLst>
              <a:ext uri="{FF2B5EF4-FFF2-40B4-BE49-F238E27FC236}">
                <a16:creationId xmlns:a16="http://schemas.microsoft.com/office/drawing/2014/main" id="{D6B31747-7A5B-F687-9DFC-3EC7C71B1E39}"/>
              </a:ext>
            </a:extLst>
          </p:cNvPr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5BAE8CA0-C3F2-AC3D-C8A7-C021C3DE9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31" name="그룹 1031">
            <a:extLst>
              <a:ext uri="{FF2B5EF4-FFF2-40B4-BE49-F238E27FC236}">
                <a16:creationId xmlns:a16="http://schemas.microsoft.com/office/drawing/2014/main" id="{BF691C96-8261-F4F1-0E17-4FF2A6867615}"/>
              </a:ext>
            </a:extLst>
          </p:cNvPr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96" name="Object 95">
              <a:extLst>
                <a:ext uri="{FF2B5EF4-FFF2-40B4-BE49-F238E27FC236}">
                  <a16:creationId xmlns:a16="http://schemas.microsoft.com/office/drawing/2014/main" id="{EB774565-9DE2-B886-BEF3-F368069C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32" name="그룹 1032">
            <a:extLst>
              <a:ext uri="{FF2B5EF4-FFF2-40B4-BE49-F238E27FC236}">
                <a16:creationId xmlns:a16="http://schemas.microsoft.com/office/drawing/2014/main" id="{605E236F-1961-FA8A-AEE2-2316511A0DD6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99" name="Object 98">
              <a:extLst>
                <a:ext uri="{FF2B5EF4-FFF2-40B4-BE49-F238E27FC236}">
                  <a16:creationId xmlns:a16="http://schemas.microsoft.com/office/drawing/2014/main" id="{271DE806-B3D9-3515-087B-720C453B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33" name="그룹 1033">
            <a:extLst>
              <a:ext uri="{FF2B5EF4-FFF2-40B4-BE49-F238E27FC236}">
                <a16:creationId xmlns:a16="http://schemas.microsoft.com/office/drawing/2014/main" id="{CB3A6D9F-9906-B9A1-C681-14154317A065}"/>
              </a:ext>
            </a:extLst>
          </p:cNvPr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102" name="Object 101">
              <a:extLst>
                <a:ext uri="{FF2B5EF4-FFF2-40B4-BE49-F238E27FC236}">
                  <a16:creationId xmlns:a16="http://schemas.microsoft.com/office/drawing/2014/main" id="{691C9AF8-66CC-8EAE-3DAE-E60FFC6C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962785" y="-1081405"/>
              <a:ext cx="579120" cy="3447415"/>
            </a:xfrm>
            <a:prstGeom prst="rect">
              <a:avLst/>
            </a:prstGeom>
          </p:spPr>
        </p:pic>
      </p:grpSp>
      <p:grpSp>
        <p:nvGrpSpPr>
          <p:cNvPr id="1034" name="그룹 1034">
            <a:extLst>
              <a:ext uri="{FF2B5EF4-FFF2-40B4-BE49-F238E27FC236}">
                <a16:creationId xmlns:a16="http://schemas.microsoft.com/office/drawing/2014/main" id="{41EC666D-C708-F539-3142-33568DED2A45}"/>
              </a:ext>
            </a:extLst>
          </p:cNvPr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105" name="Object 104">
              <a:extLst>
                <a:ext uri="{FF2B5EF4-FFF2-40B4-BE49-F238E27FC236}">
                  <a16:creationId xmlns:a16="http://schemas.microsoft.com/office/drawing/2014/main" id="{72C875B3-9A3A-8CAB-4261-E54204D14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35" name="그룹 1035">
            <a:extLst>
              <a:ext uri="{FF2B5EF4-FFF2-40B4-BE49-F238E27FC236}">
                <a16:creationId xmlns:a16="http://schemas.microsoft.com/office/drawing/2014/main" id="{C8974A68-C2D3-DCF9-DB6E-9417058BD814}"/>
              </a:ext>
            </a:extLst>
          </p:cNvPr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08" name="Object 107">
              <a:extLst>
                <a:ext uri="{FF2B5EF4-FFF2-40B4-BE49-F238E27FC236}">
                  <a16:creationId xmlns:a16="http://schemas.microsoft.com/office/drawing/2014/main" id="{01613D0B-6958-6B4E-A030-7D6071CB6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6" name="그룹 1036">
            <a:extLst>
              <a:ext uri="{FF2B5EF4-FFF2-40B4-BE49-F238E27FC236}">
                <a16:creationId xmlns:a16="http://schemas.microsoft.com/office/drawing/2014/main" id="{BC3540FD-39EE-71FF-99CB-BBABDE665A9E}"/>
              </a:ext>
            </a:extLst>
          </p:cNvPr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111" name="Object 110">
              <a:extLst>
                <a:ext uri="{FF2B5EF4-FFF2-40B4-BE49-F238E27FC236}">
                  <a16:creationId xmlns:a16="http://schemas.microsoft.com/office/drawing/2014/main" id="{7CC14828-FC18-D03A-3221-D68FDDA51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7" name="그룹 1037">
            <a:extLst>
              <a:ext uri="{FF2B5EF4-FFF2-40B4-BE49-F238E27FC236}">
                <a16:creationId xmlns:a16="http://schemas.microsoft.com/office/drawing/2014/main" id="{C4075F96-70A6-B2F3-CF62-B51E023F470B}"/>
              </a:ext>
            </a:extLst>
          </p:cNvPr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14" name="Object 113">
              <a:extLst>
                <a:ext uri="{FF2B5EF4-FFF2-40B4-BE49-F238E27FC236}">
                  <a16:creationId xmlns:a16="http://schemas.microsoft.com/office/drawing/2014/main" id="{5E2D8A9E-BFDF-EEA4-9989-75F51A6CC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8" name="그룹 1038">
            <a:extLst>
              <a:ext uri="{FF2B5EF4-FFF2-40B4-BE49-F238E27FC236}">
                <a16:creationId xmlns:a16="http://schemas.microsoft.com/office/drawing/2014/main" id="{E61298FA-CD3F-1854-091F-1536F302F412}"/>
              </a:ext>
            </a:extLst>
          </p:cNvPr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17" name="Object 116">
              <a:extLst>
                <a:ext uri="{FF2B5EF4-FFF2-40B4-BE49-F238E27FC236}">
                  <a16:creationId xmlns:a16="http://schemas.microsoft.com/office/drawing/2014/main" id="{CED0A832-D695-E246-F8D0-7FC535B8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9" name="그룹 1039">
            <a:extLst>
              <a:ext uri="{FF2B5EF4-FFF2-40B4-BE49-F238E27FC236}">
                <a16:creationId xmlns:a16="http://schemas.microsoft.com/office/drawing/2014/main" id="{89D4BEEF-2224-FE5B-3D73-66AC9ED4424F}"/>
              </a:ext>
            </a:extLst>
          </p:cNvPr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20" name="Object 119">
              <a:extLst>
                <a:ext uri="{FF2B5EF4-FFF2-40B4-BE49-F238E27FC236}">
                  <a16:creationId xmlns:a16="http://schemas.microsoft.com/office/drawing/2014/main" id="{656DEFCB-CC39-A244-6FAA-E6E3289BA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40" name="그룹 1040">
            <a:extLst>
              <a:ext uri="{FF2B5EF4-FFF2-40B4-BE49-F238E27FC236}">
                <a16:creationId xmlns:a16="http://schemas.microsoft.com/office/drawing/2014/main" id="{76FDFF4C-4F0F-B2E4-A5AB-CD3AD94089D8}"/>
              </a:ext>
            </a:extLst>
          </p:cNvPr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23" name="Object 122">
              <a:extLst>
                <a:ext uri="{FF2B5EF4-FFF2-40B4-BE49-F238E27FC236}">
                  <a16:creationId xmlns:a16="http://schemas.microsoft.com/office/drawing/2014/main" id="{A0DC5916-ADFA-CB52-FED7-4D0BF8E32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41" name="그룹 1041">
            <a:extLst>
              <a:ext uri="{FF2B5EF4-FFF2-40B4-BE49-F238E27FC236}">
                <a16:creationId xmlns:a16="http://schemas.microsoft.com/office/drawing/2014/main" id="{FBA5ADA8-75D2-5422-8229-F56675A7592A}"/>
              </a:ext>
            </a:extLst>
          </p:cNvPr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26" name="Object 125">
              <a:extLst>
                <a:ext uri="{FF2B5EF4-FFF2-40B4-BE49-F238E27FC236}">
                  <a16:creationId xmlns:a16="http://schemas.microsoft.com/office/drawing/2014/main" id="{6A590660-6907-0E36-F37A-25D4BC9D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0DE403-A20C-58FA-A3DA-3859A620B972}"/>
              </a:ext>
            </a:extLst>
          </p:cNvPr>
          <p:cNvSpPr txBox="1"/>
          <p:nvPr/>
        </p:nvSpPr>
        <p:spPr>
          <a:xfrm>
            <a:off x="609600" y="1297940"/>
            <a:ext cx="259080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ea typeface="HY견고딕" panose="02030600000101010101" pitchFamily="18" charset="-127"/>
              </a:rPr>
              <a:t> 01-3</a:t>
            </a:r>
            <a:endParaRPr lang="ko-KR" altLang="en-US" sz="5000" b="1" dirty="0"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C8DAB-423E-2010-6A34-91E594B9B63A}"/>
              </a:ext>
            </a:extLst>
          </p:cNvPr>
          <p:cNvSpPr txBox="1"/>
          <p:nvPr/>
        </p:nvSpPr>
        <p:spPr>
          <a:xfrm>
            <a:off x="2514600" y="1409700"/>
            <a:ext cx="513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새 솔루션 제안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95AF6C-F7BD-7D0A-6C1E-3224547E6842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330" t="9188"/>
          <a:stretch>
            <a:fillRect/>
          </a:stretch>
        </p:blipFill>
        <p:spPr>
          <a:xfrm>
            <a:off x="6612528" y="3039407"/>
            <a:ext cx="4131672" cy="2537052"/>
          </a:xfrm>
          <a:prstGeom prst="rect">
            <a:avLst/>
          </a:prstGeom>
        </p:spPr>
      </p:pic>
      <p:pic>
        <p:nvPicPr>
          <p:cNvPr id="9" name="그림 8" descr="벽, 인간의 얼굴, 사람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2D9390-4A27-561A-0EB9-05F9A4A9737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1" r="16822"/>
          <a:stretch>
            <a:fillRect/>
          </a:stretch>
        </p:blipFill>
        <p:spPr>
          <a:xfrm>
            <a:off x="11887200" y="3093513"/>
            <a:ext cx="3581400" cy="2482946"/>
          </a:xfrm>
          <a:prstGeom prst="rect">
            <a:avLst/>
          </a:prstGeom>
        </p:spPr>
      </p:pic>
      <p:pic>
        <p:nvPicPr>
          <p:cNvPr id="13" name="Picture 11" descr="Face Mesh | mediapipe | deep learning - YouTube">
            <a:extLst>
              <a:ext uri="{FF2B5EF4-FFF2-40B4-BE49-F238E27FC236}">
                <a16:creationId xmlns:a16="http://schemas.microsoft.com/office/drawing/2014/main" id="{9923B01A-2237-75A7-4EFE-0A4B65859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39407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he Annotated ResNet-50. Explaining how ResNet-50 works and why ...">
            <a:extLst>
              <a:ext uri="{FF2B5EF4-FFF2-40B4-BE49-F238E27FC236}">
                <a16:creationId xmlns:a16="http://schemas.microsoft.com/office/drawing/2014/main" id="{DAE3B2EF-1F57-D749-141A-65DE5231D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57" y="6819900"/>
            <a:ext cx="9180195" cy="296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Object 5">
            <a:extLst>
              <a:ext uri="{FF2B5EF4-FFF2-40B4-BE49-F238E27FC236}">
                <a16:creationId xmlns:a16="http://schemas.microsoft.com/office/drawing/2014/main" id="{061697B2-2A86-C15A-A5A5-8D060CBE08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4214874" y="6171525"/>
            <a:ext cx="2543051" cy="381000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7791154-2B4F-5E2F-665C-48C1DC085BB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478460" y="3810960"/>
            <a:ext cx="1066800" cy="159828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C7C6C4-B01D-0424-4155-9B357052987D}"/>
              </a:ext>
            </a:extLst>
          </p:cNvPr>
          <p:cNvSpPr/>
          <p:nvPr/>
        </p:nvSpPr>
        <p:spPr>
          <a:xfrm>
            <a:off x="381000" y="6526287"/>
            <a:ext cx="4572000" cy="296061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9</a:t>
            </a:r>
            <a:r>
              <a:rPr lang="ko-KR" altLang="en-US" sz="2400" dirty="0"/>
              <a:t>개의  각 영역별 이미지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BE534-CE65-0E31-1151-E17A151A041A}"/>
              </a:ext>
            </a:extLst>
          </p:cNvPr>
          <p:cNvSpPr/>
          <p:nvPr/>
        </p:nvSpPr>
        <p:spPr>
          <a:xfrm>
            <a:off x="1066800" y="7277100"/>
            <a:ext cx="609600" cy="685800"/>
          </a:xfrm>
          <a:prstGeom prst="rect">
            <a:avLst/>
          </a:prstGeom>
          <a:blipFill>
            <a:blip r:embed="rId3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E979B4-37BC-053D-D173-AC561DD0AC19}"/>
              </a:ext>
            </a:extLst>
          </p:cNvPr>
          <p:cNvSpPr/>
          <p:nvPr/>
        </p:nvSpPr>
        <p:spPr>
          <a:xfrm>
            <a:off x="1905000" y="7277100"/>
            <a:ext cx="609600" cy="685800"/>
          </a:xfrm>
          <a:prstGeom prst="rect">
            <a:avLst/>
          </a:prstGeom>
          <a:blipFill>
            <a:blip r:embed="rId3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819993-09A1-159A-AE2C-4B1852CF98EB}"/>
              </a:ext>
            </a:extLst>
          </p:cNvPr>
          <p:cNvSpPr/>
          <p:nvPr/>
        </p:nvSpPr>
        <p:spPr>
          <a:xfrm>
            <a:off x="2819400" y="7277100"/>
            <a:ext cx="609600" cy="685800"/>
          </a:xfrm>
          <a:prstGeom prst="rect">
            <a:avLst/>
          </a:prstGeom>
          <a:blipFill>
            <a:blip r:embed="rId3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403A92-BFB3-6A5A-E20A-799E592BBF03}"/>
              </a:ext>
            </a:extLst>
          </p:cNvPr>
          <p:cNvSpPr/>
          <p:nvPr/>
        </p:nvSpPr>
        <p:spPr>
          <a:xfrm>
            <a:off x="3733800" y="7277100"/>
            <a:ext cx="609600" cy="685800"/>
          </a:xfrm>
          <a:prstGeom prst="rect">
            <a:avLst/>
          </a:prstGeom>
          <a:blipFill>
            <a:blip r:embed="rId3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388C36-72E0-F4D9-3936-643E0B25EA48}"/>
              </a:ext>
            </a:extLst>
          </p:cNvPr>
          <p:cNvSpPr/>
          <p:nvPr/>
        </p:nvSpPr>
        <p:spPr>
          <a:xfrm>
            <a:off x="685800" y="8343900"/>
            <a:ext cx="609600" cy="685800"/>
          </a:xfrm>
          <a:prstGeom prst="rect">
            <a:avLst/>
          </a:prstGeom>
          <a:blipFill>
            <a:blip r:embed="rId3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280AF6-8ACC-58CA-4E21-EC60DEB14920}"/>
              </a:ext>
            </a:extLst>
          </p:cNvPr>
          <p:cNvSpPr/>
          <p:nvPr/>
        </p:nvSpPr>
        <p:spPr>
          <a:xfrm>
            <a:off x="1524000" y="8343900"/>
            <a:ext cx="609600" cy="685800"/>
          </a:xfrm>
          <a:prstGeom prst="rect">
            <a:avLst/>
          </a:prstGeom>
          <a:blipFill>
            <a:blip r:embed="rId3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96053D-2F25-FDF7-72BE-D3900D715F5D}"/>
              </a:ext>
            </a:extLst>
          </p:cNvPr>
          <p:cNvSpPr/>
          <p:nvPr/>
        </p:nvSpPr>
        <p:spPr>
          <a:xfrm>
            <a:off x="2362200" y="8343900"/>
            <a:ext cx="609600" cy="685800"/>
          </a:xfrm>
          <a:prstGeom prst="rect">
            <a:avLst/>
          </a:prstGeom>
          <a:blipFill>
            <a:blip r:embed="rId3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A897D1-A458-904B-AE2F-B02559C81395}"/>
              </a:ext>
            </a:extLst>
          </p:cNvPr>
          <p:cNvSpPr/>
          <p:nvPr/>
        </p:nvSpPr>
        <p:spPr>
          <a:xfrm>
            <a:off x="3200400" y="8343900"/>
            <a:ext cx="609600" cy="685800"/>
          </a:xfrm>
          <a:prstGeom prst="rect">
            <a:avLst/>
          </a:prstGeom>
          <a:blipFill>
            <a:blip r:embed="rId3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F025C5-98DA-55EC-6991-D94310F85D5B}"/>
              </a:ext>
            </a:extLst>
          </p:cNvPr>
          <p:cNvSpPr/>
          <p:nvPr/>
        </p:nvSpPr>
        <p:spPr>
          <a:xfrm>
            <a:off x="4038600" y="8343900"/>
            <a:ext cx="609600" cy="685800"/>
          </a:xfrm>
          <a:prstGeom prst="rect">
            <a:avLst/>
          </a:prstGeom>
          <a:blipFill>
            <a:blip r:embed="rId3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87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6381" y="352638"/>
            <a:ext cx="17232952" cy="9372964"/>
            <a:chOff x="526381" y="352638"/>
            <a:chExt cx="17232952" cy="93729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381" y="352638"/>
              <a:ext cx="17232952" cy="93729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49421" y="-7968142"/>
            <a:ext cx="586873" cy="17228434"/>
            <a:chOff x="8849421" y="-7968142"/>
            <a:chExt cx="586873" cy="17228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421" y="-7968142"/>
              <a:ext cx="586873" cy="17228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8595" y="364530"/>
            <a:ext cx="12931857" cy="572036"/>
            <a:chOff x="2668595" y="364530"/>
            <a:chExt cx="12931857" cy="5720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93292" y="639834"/>
              <a:ext cx="572036" cy="21429"/>
              <a:chOff x="2393292" y="639834"/>
              <a:chExt cx="572036" cy="2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393292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545030" y="639834"/>
              <a:ext cx="572036" cy="21429"/>
              <a:chOff x="4545030" y="639834"/>
              <a:chExt cx="572036" cy="214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545030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96768" y="639834"/>
              <a:ext cx="572036" cy="21429"/>
              <a:chOff x="6696768" y="639834"/>
              <a:chExt cx="572036" cy="21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6696768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848506" y="639834"/>
              <a:ext cx="572036" cy="21429"/>
              <a:chOff x="8848506" y="639834"/>
              <a:chExt cx="572036" cy="214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848506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000244" y="639834"/>
              <a:ext cx="572036" cy="21429"/>
              <a:chOff x="11000244" y="639834"/>
              <a:chExt cx="572036" cy="214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1000244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151982" y="639834"/>
              <a:ext cx="572036" cy="21429"/>
              <a:chOff x="13151982" y="639834"/>
              <a:chExt cx="572036" cy="214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3151982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03720" y="639834"/>
              <a:ext cx="572036" cy="21429"/>
              <a:chOff x="15303720" y="639834"/>
              <a:chExt cx="572036" cy="214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5303720" y="639834"/>
                <a:ext cx="572036" cy="2142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619989" y="-430804"/>
            <a:ext cx="579069" cy="2161905"/>
            <a:chOff x="5619989" y="-430804"/>
            <a:chExt cx="579069" cy="21619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619989" y="-430804"/>
              <a:ext cx="579069" cy="21619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1700" y="479120"/>
            <a:ext cx="333910" cy="333910"/>
            <a:chOff x="1431700" y="479120"/>
            <a:chExt cx="333910" cy="3339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700" y="479120"/>
              <a:ext cx="333910" cy="3339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75926" y="525859"/>
            <a:ext cx="267404" cy="240431"/>
            <a:chOff x="5775926" y="525859"/>
            <a:chExt cx="267404" cy="2404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5926" y="525859"/>
              <a:ext cx="267404" cy="2404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37289" y="521463"/>
            <a:ext cx="255650" cy="249223"/>
            <a:chOff x="7937289" y="521463"/>
            <a:chExt cx="255650" cy="2492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7289" y="521463"/>
              <a:ext cx="255650" cy="2492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104565" y="513983"/>
            <a:ext cx="232070" cy="264184"/>
            <a:chOff x="10104565" y="513983"/>
            <a:chExt cx="232070" cy="26418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565" y="513983"/>
              <a:ext cx="232070" cy="2641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45872" y="515860"/>
            <a:ext cx="260429" cy="260429"/>
            <a:chOff x="12245872" y="515860"/>
            <a:chExt cx="260429" cy="260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5872" y="515860"/>
              <a:ext cx="260429" cy="260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390991" y="505060"/>
            <a:ext cx="281162" cy="282029"/>
            <a:chOff x="14390991" y="505060"/>
            <a:chExt cx="281162" cy="2820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90991" y="505060"/>
              <a:ext cx="281162" cy="2820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500308" y="471620"/>
            <a:ext cx="373502" cy="348910"/>
            <a:chOff x="16500308" y="471620"/>
            <a:chExt cx="373502" cy="3489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00308" y="471620"/>
              <a:ext cx="373502" cy="3489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36748" y="528681"/>
            <a:ext cx="234787" cy="234787"/>
            <a:chOff x="3636748" y="528681"/>
            <a:chExt cx="234787" cy="23478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6748" y="528681"/>
              <a:ext cx="234787" cy="23478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26381" y="7190476"/>
            <a:ext cx="14024239" cy="2526920"/>
            <a:chOff x="526381" y="7190476"/>
            <a:chExt cx="14024239" cy="252692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381" y="7190476"/>
              <a:ext cx="14024239" cy="252692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6381" y="920463"/>
            <a:ext cx="17232952" cy="6327156"/>
            <a:chOff x="526381" y="920463"/>
            <a:chExt cx="17232952" cy="63271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381" y="920463"/>
              <a:ext cx="17232952" cy="63271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723098" y="7980396"/>
            <a:ext cx="824658" cy="947081"/>
            <a:chOff x="15723098" y="7980396"/>
            <a:chExt cx="824658" cy="9470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23098" y="7980396"/>
              <a:ext cx="824658" cy="94708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49421" y="-7968142"/>
            <a:ext cx="586873" cy="17228434"/>
            <a:chOff x="8849421" y="-7968142"/>
            <a:chExt cx="586873" cy="1722843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421" y="-7968142"/>
              <a:ext cx="586873" cy="1722843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68595" y="364530"/>
            <a:ext cx="12931857" cy="572036"/>
            <a:chOff x="2668595" y="364530"/>
            <a:chExt cx="12931857" cy="57203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393292" y="639834"/>
              <a:ext cx="572036" cy="21429"/>
              <a:chOff x="2393292" y="639834"/>
              <a:chExt cx="572036" cy="2142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393292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545030" y="639834"/>
              <a:ext cx="572036" cy="21429"/>
              <a:chOff x="4545030" y="639834"/>
              <a:chExt cx="572036" cy="2142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545030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696768" y="639834"/>
              <a:ext cx="572036" cy="21429"/>
              <a:chOff x="6696768" y="639834"/>
              <a:chExt cx="572036" cy="21429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6696768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848506" y="639834"/>
              <a:ext cx="572036" cy="21429"/>
              <a:chOff x="8848506" y="639834"/>
              <a:chExt cx="572036" cy="2142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848506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1000244" y="639834"/>
              <a:ext cx="572036" cy="21429"/>
              <a:chOff x="11000244" y="639834"/>
              <a:chExt cx="572036" cy="21429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1000244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151982" y="639834"/>
              <a:ext cx="572036" cy="21429"/>
              <a:chOff x="13151982" y="639834"/>
              <a:chExt cx="572036" cy="21429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3151982" y="639834"/>
                <a:ext cx="572036" cy="21429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5303720" y="639834"/>
              <a:ext cx="572036" cy="21429"/>
              <a:chOff x="15303720" y="639834"/>
              <a:chExt cx="572036" cy="21429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5303720" y="639834"/>
                <a:ext cx="572036" cy="21429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7787882" y="-437515"/>
            <a:ext cx="566370" cy="2162628"/>
            <a:chOff x="7787882" y="-437515"/>
            <a:chExt cx="566370" cy="216262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7787882" y="-437515"/>
              <a:ext cx="566370" cy="216262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431700" y="479120"/>
            <a:ext cx="333910" cy="333910"/>
            <a:chOff x="1431700" y="479120"/>
            <a:chExt cx="333910" cy="33391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700" y="479120"/>
              <a:ext cx="333910" cy="33391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5775926" y="525859"/>
            <a:ext cx="267404" cy="240431"/>
            <a:chOff x="5775926" y="525859"/>
            <a:chExt cx="267404" cy="24043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75926" y="525859"/>
              <a:ext cx="267404" cy="24043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937289" y="521463"/>
            <a:ext cx="255650" cy="249223"/>
            <a:chOff x="7937289" y="521463"/>
            <a:chExt cx="255650" cy="249223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37289" y="521463"/>
              <a:ext cx="255650" cy="24922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104565" y="513983"/>
            <a:ext cx="232070" cy="264184"/>
            <a:chOff x="10104565" y="513983"/>
            <a:chExt cx="232070" cy="26418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565" y="513983"/>
              <a:ext cx="232070" cy="26418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245872" y="515860"/>
            <a:ext cx="260429" cy="260429"/>
            <a:chOff x="12245872" y="515860"/>
            <a:chExt cx="260429" cy="26042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5872" y="515860"/>
              <a:ext cx="260429" cy="26042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4390991" y="505060"/>
            <a:ext cx="281162" cy="282029"/>
            <a:chOff x="14390991" y="505060"/>
            <a:chExt cx="281162" cy="282029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90991" y="505060"/>
              <a:ext cx="281162" cy="28202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6500308" y="471620"/>
            <a:ext cx="373502" cy="348910"/>
            <a:chOff x="16500308" y="471620"/>
            <a:chExt cx="373502" cy="348910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00308" y="471620"/>
              <a:ext cx="373502" cy="348910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3636748" y="528681"/>
            <a:ext cx="234787" cy="234787"/>
            <a:chOff x="3636748" y="528681"/>
            <a:chExt cx="234787" cy="234787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6748" y="528681"/>
              <a:ext cx="234787" cy="234787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849421" y="-7968142"/>
            <a:ext cx="586873" cy="17228434"/>
            <a:chOff x="8849421" y="-7968142"/>
            <a:chExt cx="586873" cy="17228434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421" y="-7968142"/>
              <a:ext cx="586873" cy="1722843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962969" y="-1081690"/>
            <a:ext cx="578961" cy="3447619"/>
            <a:chOff x="1962969" y="-1081690"/>
            <a:chExt cx="578961" cy="3447619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962969" y="-1081690"/>
              <a:ext cx="578961" cy="3447619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2085495" y="462557"/>
            <a:ext cx="333910" cy="333910"/>
            <a:chOff x="2085495" y="462557"/>
            <a:chExt cx="333910" cy="333910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85495" y="462557"/>
              <a:ext cx="333910" cy="333910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8771577" y="-1077735"/>
            <a:ext cx="586873" cy="3447619"/>
            <a:chOff x="8771577" y="-1077735"/>
            <a:chExt cx="586873" cy="3447619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8771577" y="-1077735"/>
              <a:ext cx="586873" cy="3447619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2169506" y="-1077735"/>
            <a:ext cx="586873" cy="3447619"/>
            <a:chOff x="12169506" y="-1077735"/>
            <a:chExt cx="586873" cy="3447619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2169506" y="-1077735"/>
              <a:ext cx="586873" cy="3447619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9009155" y="512373"/>
            <a:ext cx="267404" cy="267404"/>
            <a:chOff x="9009155" y="512373"/>
            <a:chExt cx="267404" cy="267404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09155" y="512373"/>
              <a:ext cx="267404" cy="267404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2324288" y="518250"/>
            <a:ext cx="254597" cy="255650"/>
            <a:chOff x="12324288" y="518250"/>
            <a:chExt cx="254597" cy="255650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24288" y="518250"/>
              <a:ext cx="254597" cy="25565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5373506" y="-1077735"/>
            <a:ext cx="586873" cy="3447619"/>
            <a:chOff x="5373506" y="-1077735"/>
            <a:chExt cx="586873" cy="3447619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5373506" y="-1077735"/>
              <a:ext cx="586873" cy="344761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5549549" y="528681"/>
            <a:ext cx="234787" cy="234787"/>
            <a:chOff x="5549549" y="528681"/>
            <a:chExt cx="234787" cy="234787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49549" y="528681"/>
              <a:ext cx="234787" cy="234787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5935193" y="515288"/>
            <a:ext cx="267404" cy="261574"/>
            <a:chOff x="15935193" y="515288"/>
            <a:chExt cx="267404" cy="261574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935193" y="515288"/>
              <a:ext cx="267404" cy="261574"/>
            </a:xfrm>
            <a:prstGeom prst="rect">
              <a:avLst/>
            </a:prstGeom>
          </p:spPr>
        </p:pic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84054" y="3489397"/>
            <a:ext cx="2449078" cy="2772821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44449" y="4634763"/>
            <a:ext cx="3248757" cy="31208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31">
            <a:extLst>
              <a:ext uri="{FF2B5EF4-FFF2-40B4-BE49-F238E27FC236}">
                <a16:creationId xmlns:a16="http://schemas.microsoft.com/office/drawing/2014/main" id="{83B9AFE6-F817-0131-F443-86352B5DA6E7}"/>
              </a:ext>
            </a:extLst>
          </p:cNvPr>
          <p:cNvGrpSpPr/>
          <p:nvPr/>
        </p:nvGrpSpPr>
        <p:grpSpPr>
          <a:xfrm>
            <a:off x="13619430" y="2676878"/>
            <a:ext cx="4254351" cy="6981177"/>
            <a:chOff x="10739133" y="2125531"/>
            <a:chExt cx="7017941" cy="7600071"/>
          </a:xfrm>
        </p:grpSpPr>
        <p:pic>
          <p:nvPicPr>
            <p:cNvPr id="26" name="Object 91">
              <a:extLst>
                <a:ext uri="{FF2B5EF4-FFF2-40B4-BE49-F238E27FC236}">
                  <a16:creationId xmlns:a16="http://schemas.microsoft.com/office/drawing/2014/main" id="{76ADEDB1-80CB-E0C8-77F8-6E1331C1C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9133" y="2125531"/>
              <a:ext cx="7017941" cy="760007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8025" y="1158875"/>
            <a:ext cx="15774670" cy="1116330"/>
            <a:chOff x="1978025" y="1158875"/>
            <a:chExt cx="15774670" cy="1116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8025" y="1158875"/>
              <a:ext cx="15774670" cy="1116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388715" y="-437515"/>
            <a:ext cx="566420" cy="2162175"/>
            <a:chOff x="16388715" y="-437515"/>
            <a:chExt cx="566420" cy="21621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388715" y="-437515"/>
              <a:ext cx="566420" cy="21621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8955" y="1158875"/>
            <a:ext cx="1677670" cy="1116330"/>
            <a:chOff x="528955" y="1158875"/>
            <a:chExt cx="1677670" cy="111633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955" y="1158875"/>
              <a:ext cx="1677670" cy="111633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85" name="Object 84" descr="C:/Users/skyma/AppData/Roaming/PolarisOffice/ETemp/27792_14126464/image37.png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5400000">
              <a:off x="1962785" y="-1081405"/>
              <a:ext cx="579755" cy="3448050"/>
            </a:xfrm>
            <a:prstGeom prst="rect">
              <a:avLst/>
            </a:prstGeom>
            <a:noFill/>
          </p:spPr>
        </p:pic>
      </p:grpSp>
      <p:grpSp>
        <p:nvGrpSpPr>
          <p:cNvPr id="1028" name="그룹 1028"/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20BC66-9D8C-9EE7-84FF-FB69EF3FFD9A}"/>
              </a:ext>
            </a:extLst>
          </p:cNvPr>
          <p:cNvSpPr txBox="1"/>
          <p:nvPr/>
        </p:nvSpPr>
        <p:spPr>
          <a:xfrm>
            <a:off x="687070" y="1297940"/>
            <a:ext cx="259080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ea typeface="HY견고딕" panose="02030600000101010101" pitchFamily="18" charset="-127"/>
              </a:rPr>
              <a:t>02-1</a:t>
            </a:r>
            <a:endParaRPr lang="ko-KR" altLang="en-US" sz="5000" b="1" dirty="0"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01F2D6-5694-FD49-038D-30FDFA43A2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1833" y="2595562"/>
            <a:ext cx="3336534" cy="7229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78E327-EE16-6722-2FF6-2CE8749F9F26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b="6975"/>
          <a:stretch/>
        </p:blipFill>
        <p:spPr>
          <a:xfrm>
            <a:off x="5410200" y="2676878"/>
            <a:ext cx="3487852" cy="70298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58CD65-3EE7-1D47-8283-9DE953AFEA13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b="6198"/>
          <a:stretch/>
        </p:blipFill>
        <p:spPr>
          <a:xfrm>
            <a:off x="10439400" y="2628900"/>
            <a:ext cx="3458619" cy="702915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5216FA2-28C3-AF6D-9ADC-0DC71A40671C}"/>
              </a:ext>
            </a:extLst>
          </p:cNvPr>
          <p:cNvSpPr/>
          <p:nvPr/>
        </p:nvSpPr>
        <p:spPr>
          <a:xfrm>
            <a:off x="3962649" y="5734616"/>
            <a:ext cx="1371352" cy="914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7E9DF-36FC-F4BE-96CC-C0A902EE8C94}"/>
              </a:ext>
            </a:extLst>
          </p:cNvPr>
          <p:cNvSpPr txBox="1"/>
          <p:nvPr/>
        </p:nvSpPr>
        <p:spPr>
          <a:xfrm>
            <a:off x="2514600" y="1409700"/>
            <a:ext cx="1325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/>
              <a:t>주요기능 </a:t>
            </a:r>
            <a:r>
              <a:rPr lang="en-US" altLang="ko-KR" sz="4000" b="1" dirty="0"/>
              <a:t>( </a:t>
            </a:r>
            <a:r>
              <a:rPr lang="ko-KR" altLang="en-US" sz="4000" b="1" dirty="0"/>
              <a:t>사용자 별 맞춤 기능 </a:t>
            </a:r>
            <a:r>
              <a:rPr lang="en-US" altLang="ko-KR" sz="4000" b="1" dirty="0"/>
              <a:t>&amp; </a:t>
            </a:r>
            <a:r>
              <a:rPr lang="ko-KR" altLang="en-US" sz="4000" b="1" dirty="0"/>
              <a:t>다중 플랫폼 지원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02597A4-9E20-60F3-0FBD-AAC04AB93FD4}"/>
              </a:ext>
            </a:extLst>
          </p:cNvPr>
          <p:cNvSpPr/>
          <p:nvPr/>
        </p:nvSpPr>
        <p:spPr>
          <a:xfrm>
            <a:off x="8991600" y="5753100"/>
            <a:ext cx="1371352" cy="914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1036">
            <a:extLst>
              <a:ext uri="{FF2B5EF4-FFF2-40B4-BE49-F238E27FC236}">
                <a16:creationId xmlns:a16="http://schemas.microsoft.com/office/drawing/2014/main" id="{455C19B5-317A-7124-CBE6-7AB5CBAAEA04}"/>
              </a:ext>
            </a:extLst>
          </p:cNvPr>
          <p:cNvGrpSpPr/>
          <p:nvPr/>
        </p:nvGrpSpPr>
        <p:grpSpPr>
          <a:xfrm>
            <a:off x="14020800" y="3787816"/>
            <a:ext cx="363341" cy="363341"/>
            <a:chOff x="11267704" y="4790084"/>
            <a:chExt cx="363341" cy="363341"/>
          </a:xfrm>
        </p:grpSpPr>
        <p:pic>
          <p:nvPicPr>
            <p:cNvPr id="29" name="Object 107">
              <a:extLst>
                <a:ext uri="{FF2B5EF4-FFF2-40B4-BE49-F238E27FC236}">
                  <a16:creationId xmlns:a16="http://schemas.microsoft.com/office/drawing/2014/main" id="{B099130D-DEA7-C2C5-AE92-0AF3261E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67704" y="4790084"/>
              <a:ext cx="363341" cy="363341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0A928FE-7A55-55FF-29FC-F099E8AF3178}"/>
              </a:ext>
            </a:extLst>
          </p:cNvPr>
          <p:cNvSpPr txBox="1"/>
          <p:nvPr/>
        </p:nvSpPr>
        <p:spPr>
          <a:xfrm>
            <a:off x="14417360" y="3747115"/>
            <a:ext cx="318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로그인 및 가입 페이지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4E0762-EAA8-A237-CBE9-88C1320117F9}"/>
              </a:ext>
            </a:extLst>
          </p:cNvPr>
          <p:cNvSpPr txBox="1"/>
          <p:nvPr/>
        </p:nvSpPr>
        <p:spPr>
          <a:xfrm>
            <a:off x="14097000" y="4522232"/>
            <a:ext cx="3776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사용자별 맞춤 피부 분석 및  컨설팅을 제공하기 위해 가입 및 로그인 기능 제공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106B89-FA0F-B6A2-AE0A-A27A8BD4B0B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3112" y="8833633"/>
            <a:ext cx="737787" cy="873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A6EFCF-12A2-11A7-96EA-07F69A35421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15863" y="9001916"/>
            <a:ext cx="2956810" cy="623887"/>
          </a:xfrm>
          <a:prstGeom prst="rect">
            <a:avLst/>
          </a:prstGeom>
        </p:spPr>
      </p:pic>
      <p:grpSp>
        <p:nvGrpSpPr>
          <p:cNvPr id="6" name="그룹 1036">
            <a:extLst>
              <a:ext uri="{FF2B5EF4-FFF2-40B4-BE49-F238E27FC236}">
                <a16:creationId xmlns:a16="http://schemas.microsoft.com/office/drawing/2014/main" id="{E46F7541-DDC3-C23D-6310-5F0108C7EF7C}"/>
              </a:ext>
            </a:extLst>
          </p:cNvPr>
          <p:cNvGrpSpPr/>
          <p:nvPr/>
        </p:nvGrpSpPr>
        <p:grpSpPr>
          <a:xfrm>
            <a:off x="14038459" y="5524500"/>
            <a:ext cx="363341" cy="363341"/>
            <a:chOff x="11267704" y="4790084"/>
            <a:chExt cx="363341" cy="363341"/>
          </a:xfrm>
        </p:grpSpPr>
        <p:pic>
          <p:nvPicPr>
            <p:cNvPr id="7" name="Object 107">
              <a:extLst>
                <a:ext uri="{FF2B5EF4-FFF2-40B4-BE49-F238E27FC236}">
                  <a16:creationId xmlns:a16="http://schemas.microsoft.com/office/drawing/2014/main" id="{FE9AFBC9-7C3C-971C-1F62-4611DB21E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67704" y="4790084"/>
              <a:ext cx="363341" cy="36334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8408CF-4EA2-EB80-C19F-5AB2EBE728CC}"/>
              </a:ext>
            </a:extLst>
          </p:cNvPr>
          <p:cNvSpPr txBox="1"/>
          <p:nvPr/>
        </p:nvSpPr>
        <p:spPr>
          <a:xfrm>
            <a:off x="14487896" y="5524500"/>
            <a:ext cx="318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04522-F4D3-F7AE-95AB-74EAAB9FF48E}"/>
              </a:ext>
            </a:extLst>
          </p:cNvPr>
          <p:cNvSpPr txBox="1"/>
          <p:nvPr/>
        </p:nvSpPr>
        <p:spPr>
          <a:xfrm>
            <a:off x="14083357" y="6057900"/>
            <a:ext cx="4966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멀티 플랫폼 지원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단일 계정 자동 동기화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029E0B-0329-AA6E-F7F2-B9D3208E33B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974467" y="7113921"/>
            <a:ext cx="3782356" cy="24243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5DDC-31A2-374F-04CA-EDC20A6C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30">
            <a:extLst>
              <a:ext uri="{FF2B5EF4-FFF2-40B4-BE49-F238E27FC236}">
                <a16:creationId xmlns:a16="http://schemas.microsoft.com/office/drawing/2014/main" id="{38CEBCFB-05B6-A874-9E4C-A10FBF57E4FC}"/>
              </a:ext>
            </a:extLst>
          </p:cNvPr>
          <p:cNvGrpSpPr/>
          <p:nvPr/>
        </p:nvGrpSpPr>
        <p:grpSpPr>
          <a:xfrm>
            <a:off x="10277142" y="2494597"/>
            <a:ext cx="7553658" cy="7068503"/>
            <a:chOff x="10739133" y="2125531"/>
            <a:chExt cx="7017941" cy="7600071"/>
          </a:xfrm>
        </p:grpSpPr>
        <p:pic>
          <p:nvPicPr>
            <p:cNvPr id="36" name="Object 88">
              <a:extLst>
                <a:ext uri="{FF2B5EF4-FFF2-40B4-BE49-F238E27FC236}">
                  <a16:creationId xmlns:a16="http://schemas.microsoft.com/office/drawing/2014/main" id="{DFCB3B8F-0E24-8C7E-5AE8-E9D113FE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9133" y="2125531"/>
              <a:ext cx="7017941" cy="7600071"/>
            </a:xfrm>
            <a:prstGeom prst="rect">
              <a:avLst/>
            </a:prstGeom>
          </p:spPr>
        </p:pic>
      </p:grpSp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EDD388E-E7CC-F38A-FBE8-325248DA629A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1E9B842-59CA-34DC-4048-0CA30BB35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A8726EA-C415-DD3C-3C43-E86B059A40E1}"/>
              </a:ext>
            </a:extLst>
          </p:cNvPr>
          <p:cNvGrpSpPr/>
          <p:nvPr/>
        </p:nvGrpSpPr>
        <p:grpSpPr>
          <a:xfrm>
            <a:off x="1978025" y="1158875"/>
            <a:ext cx="15774670" cy="1116330"/>
            <a:chOff x="1978025" y="1158875"/>
            <a:chExt cx="15774670" cy="1116330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DA91C47-F0E3-3EBE-04BB-8E2A18E9D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8025" y="1158875"/>
              <a:ext cx="15774670" cy="1116330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5B30059C-D866-5DE2-ABBC-8DB3735B4551}"/>
              </a:ext>
            </a:extLst>
          </p:cNvPr>
          <p:cNvGrpSpPr/>
          <p:nvPr/>
        </p:nvGrpSpPr>
        <p:grpSpPr>
          <a:xfrm>
            <a:off x="2668905" y="364490"/>
            <a:ext cx="12931775" cy="572135"/>
            <a:chOff x="2668905" y="364490"/>
            <a:chExt cx="12931775" cy="57213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C85D4B44-3874-5DA5-F348-3554891F816C}"/>
                </a:ext>
              </a:extLst>
            </p:cNvPr>
            <p:cNvGrpSpPr/>
            <p:nvPr/>
          </p:nvGrpSpPr>
          <p:grpSpPr>
            <a:xfrm>
              <a:off x="2393315" y="640080"/>
              <a:ext cx="572135" cy="21590"/>
              <a:chOff x="2393315" y="640080"/>
              <a:chExt cx="572135" cy="21590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A897E0BD-7C26-C4D1-C5B8-096B5335C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239331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6" name="그룹 1006">
              <a:extLst>
                <a:ext uri="{FF2B5EF4-FFF2-40B4-BE49-F238E27FC236}">
                  <a16:creationId xmlns:a16="http://schemas.microsoft.com/office/drawing/2014/main" id="{05F16633-2F1C-39A5-54CA-0F8F197F76C5}"/>
                </a:ext>
              </a:extLst>
            </p:cNvPr>
            <p:cNvGrpSpPr/>
            <p:nvPr/>
          </p:nvGrpSpPr>
          <p:grpSpPr>
            <a:xfrm>
              <a:off x="4545330" y="640080"/>
              <a:ext cx="572135" cy="21590"/>
              <a:chOff x="4545330" y="640080"/>
              <a:chExt cx="572135" cy="21590"/>
            </a:xfrm>
          </p:grpSpPr>
          <p:pic>
            <p:nvPicPr>
              <p:cNvPr id="16" name="Object 15">
                <a:extLst>
                  <a:ext uri="{FF2B5EF4-FFF2-40B4-BE49-F238E27FC236}">
                    <a16:creationId xmlns:a16="http://schemas.microsoft.com/office/drawing/2014/main" id="{59C49307-B036-FBB6-4954-9797F7859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54533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7" name="그룹 1007">
              <a:extLst>
                <a:ext uri="{FF2B5EF4-FFF2-40B4-BE49-F238E27FC236}">
                  <a16:creationId xmlns:a16="http://schemas.microsoft.com/office/drawing/2014/main" id="{042D4EF0-FC90-661E-8D99-B58D1F92D611}"/>
                </a:ext>
              </a:extLst>
            </p:cNvPr>
            <p:cNvGrpSpPr/>
            <p:nvPr/>
          </p:nvGrpSpPr>
          <p:grpSpPr>
            <a:xfrm>
              <a:off x="6696710" y="640080"/>
              <a:ext cx="572135" cy="21590"/>
              <a:chOff x="6696710" y="640080"/>
              <a:chExt cx="572135" cy="21590"/>
            </a:xfrm>
          </p:grpSpPr>
          <p:pic>
            <p:nvPicPr>
              <p:cNvPr id="19" name="Object 18">
                <a:extLst>
                  <a:ext uri="{FF2B5EF4-FFF2-40B4-BE49-F238E27FC236}">
                    <a16:creationId xmlns:a16="http://schemas.microsoft.com/office/drawing/2014/main" id="{C52946F6-89CF-D501-94C2-1A22021A3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69671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8" name="그룹 1008">
              <a:extLst>
                <a:ext uri="{FF2B5EF4-FFF2-40B4-BE49-F238E27FC236}">
                  <a16:creationId xmlns:a16="http://schemas.microsoft.com/office/drawing/2014/main" id="{78EFE8C5-463F-AB15-AECD-307F6DB9A5A5}"/>
                </a:ext>
              </a:extLst>
            </p:cNvPr>
            <p:cNvGrpSpPr/>
            <p:nvPr/>
          </p:nvGrpSpPr>
          <p:grpSpPr>
            <a:xfrm>
              <a:off x="8848725" y="640080"/>
              <a:ext cx="572135" cy="21590"/>
              <a:chOff x="8848725" y="640080"/>
              <a:chExt cx="572135" cy="21590"/>
            </a:xfrm>
          </p:grpSpPr>
          <p:pic>
            <p:nvPicPr>
              <p:cNvPr id="22" name="Object 21">
                <a:extLst>
                  <a:ext uri="{FF2B5EF4-FFF2-40B4-BE49-F238E27FC236}">
                    <a16:creationId xmlns:a16="http://schemas.microsoft.com/office/drawing/2014/main" id="{0A1DFC57-8F60-17BC-EC73-A997F9622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884872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09" name="그룹 1009">
              <a:extLst>
                <a:ext uri="{FF2B5EF4-FFF2-40B4-BE49-F238E27FC236}">
                  <a16:creationId xmlns:a16="http://schemas.microsoft.com/office/drawing/2014/main" id="{2A853AD5-16C9-AF2B-3CDB-35FD737CB3E4}"/>
                </a:ext>
              </a:extLst>
            </p:cNvPr>
            <p:cNvGrpSpPr/>
            <p:nvPr/>
          </p:nvGrpSpPr>
          <p:grpSpPr>
            <a:xfrm>
              <a:off x="11000105" y="640080"/>
              <a:ext cx="572135" cy="21590"/>
              <a:chOff x="11000105" y="640080"/>
              <a:chExt cx="572135" cy="21590"/>
            </a:xfrm>
          </p:grpSpPr>
          <p:pic>
            <p:nvPicPr>
              <p:cNvPr id="25" name="Object 24">
                <a:extLst>
                  <a:ext uri="{FF2B5EF4-FFF2-40B4-BE49-F238E27FC236}">
                    <a16:creationId xmlns:a16="http://schemas.microsoft.com/office/drawing/2014/main" id="{761FFBE6-8E19-D8CB-5FF7-20CA86BC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1000105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0" name="그룹 1010">
              <a:extLst>
                <a:ext uri="{FF2B5EF4-FFF2-40B4-BE49-F238E27FC236}">
                  <a16:creationId xmlns:a16="http://schemas.microsoft.com/office/drawing/2014/main" id="{08C15003-C681-E0B9-C476-7A23831D151A}"/>
                </a:ext>
              </a:extLst>
            </p:cNvPr>
            <p:cNvGrpSpPr/>
            <p:nvPr/>
          </p:nvGrpSpPr>
          <p:grpSpPr>
            <a:xfrm>
              <a:off x="13152120" y="640080"/>
              <a:ext cx="572135" cy="21590"/>
              <a:chOff x="13152120" y="640080"/>
              <a:chExt cx="572135" cy="21590"/>
            </a:xfrm>
          </p:grpSpPr>
          <p:pic>
            <p:nvPicPr>
              <p:cNvPr id="28" name="Object 27">
                <a:extLst>
                  <a:ext uri="{FF2B5EF4-FFF2-40B4-BE49-F238E27FC236}">
                    <a16:creationId xmlns:a16="http://schemas.microsoft.com/office/drawing/2014/main" id="{BEAE7040-972C-25B0-A600-D197BFA79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3152120" y="640080"/>
                <a:ext cx="572135" cy="21590"/>
              </a:xfrm>
              <a:prstGeom prst="rect">
                <a:avLst/>
              </a:prstGeom>
            </p:spPr>
          </p:pic>
        </p:grpSp>
        <p:grpSp>
          <p:nvGrpSpPr>
            <p:cNvPr id="1011" name="그룹 1011">
              <a:extLst>
                <a:ext uri="{FF2B5EF4-FFF2-40B4-BE49-F238E27FC236}">
                  <a16:creationId xmlns:a16="http://schemas.microsoft.com/office/drawing/2014/main" id="{EB7212C9-8198-A29D-0510-34DC2D7A3B4C}"/>
                </a:ext>
              </a:extLst>
            </p:cNvPr>
            <p:cNvGrpSpPr/>
            <p:nvPr/>
          </p:nvGrpSpPr>
          <p:grpSpPr>
            <a:xfrm>
              <a:off x="15303500" y="640080"/>
              <a:ext cx="572135" cy="21590"/>
              <a:chOff x="15303500" y="640080"/>
              <a:chExt cx="572135" cy="21590"/>
            </a:xfrm>
          </p:grpSpPr>
          <p:pic>
            <p:nvPicPr>
              <p:cNvPr id="31" name="Object 30">
                <a:extLst>
                  <a:ext uri="{FF2B5EF4-FFF2-40B4-BE49-F238E27FC236}">
                    <a16:creationId xmlns:a16="http://schemas.microsoft.com/office/drawing/2014/main" id="{12013C1A-D293-4A32-D455-1C2D1A9C6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5303500" y="640080"/>
                <a:ext cx="572135" cy="215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0B2F4409-D561-45D3-92EC-FA02C75F8299}"/>
              </a:ext>
            </a:extLst>
          </p:cNvPr>
          <p:cNvGrpSpPr/>
          <p:nvPr/>
        </p:nvGrpSpPr>
        <p:grpSpPr>
          <a:xfrm>
            <a:off x="16388715" y="-437515"/>
            <a:ext cx="566420" cy="2162175"/>
            <a:chOff x="16388715" y="-437515"/>
            <a:chExt cx="566420" cy="216217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4CE947B9-883A-DC7C-05BE-D542F6C45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388715" y="-437515"/>
              <a:ext cx="566420" cy="2162175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888FF095-C0C4-D104-9A86-1069A73C30EC}"/>
              </a:ext>
            </a:extLst>
          </p:cNvPr>
          <p:cNvGrpSpPr/>
          <p:nvPr/>
        </p:nvGrpSpPr>
        <p:grpSpPr>
          <a:xfrm>
            <a:off x="1431925" y="479425"/>
            <a:ext cx="334010" cy="334010"/>
            <a:chOff x="1431925" y="479425"/>
            <a:chExt cx="334010" cy="334010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A4CCDA97-AB0B-6666-55CB-A853BA24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925" y="479425"/>
              <a:ext cx="334010" cy="334010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7409DD7D-DCAC-F60E-0F5C-683FACF5B17A}"/>
              </a:ext>
            </a:extLst>
          </p:cNvPr>
          <p:cNvGrpSpPr/>
          <p:nvPr/>
        </p:nvGrpSpPr>
        <p:grpSpPr>
          <a:xfrm>
            <a:off x="5775960" y="525780"/>
            <a:ext cx="267335" cy="240665"/>
            <a:chOff x="5775960" y="525780"/>
            <a:chExt cx="267335" cy="240665"/>
          </a:xfrm>
        </p:grpSpPr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10EA48F6-C22E-4C64-0A3E-17BC2D1AB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5960" y="525780"/>
              <a:ext cx="267335" cy="240665"/>
            </a:xfrm>
            <a:prstGeom prst="rect">
              <a:avLst/>
            </a:prstGeom>
          </p:spPr>
        </p:pic>
      </p:grp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B791A96B-13D2-B019-8BBC-C8A3CDB85C00}"/>
              </a:ext>
            </a:extLst>
          </p:cNvPr>
          <p:cNvGrpSpPr/>
          <p:nvPr/>
        </p:nvGrpSpPr>
        <p:grpSpPr>
          <a:xfrm>
            <a:off x="7937500" y="521335"/>
            <a:ext cx="255905" cy="248920"/>
            <a:chOff x="7937500" y="521335"/>
            <a:chExt cx="255905" cy="248920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0211501A-734B-B871-DD7C-9C6FDB52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7500" y="521335"/>
              <a:ext cx="255905" cy="248920"/>
            </a:xfrm>
            <a:prstGeom prst="rect">
              <a:avLst/>
            </a:prstGeom>
          </p:spPr>
        </p:pic>
      </p:grp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7989ED34-7189-7FBB-2B05-F70F6FB0BE80}"/>
              </a:ext>
            </a:extLst>
          </p:cNvPr>
          <p:cNvGrpSpPr/>
          <p:nvPr/>
        </p:nvGrpSpPr>
        <p:grpSpPr>
          <a:xfrm>
            <a:off x="10104755" y="513715"/>
            <a:ext cx="231775" cy="264160"/>
            <a:chOff x="10104755" y="513715"/>
            <a:chExt cx="231775" cy="26416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F816FC7F-AF3F-0B79-9844-76FC3BA2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4755" y="513715"/>
              <a:ext cx="231775" cy="264160"/>
            </a:xfrm>
            <a:prstGeom prst="rect">
              <a:avLst/>
            </a:prstGeom>
          </p:spPr>
        </p:pic>
      </p:grp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4D5E0BCD-C16C-7CC4-632A-0A26A90EBA90}"/>
              </a:ext>
            </a:extLst>
          </p:cNvPr>
          <p:cNvGrpSpPr/>
          <p:nvPr/>
        </p:nvGrpSpPr>
        <p:grpSpPr>
          <a:xfrm>
            <a:off x="12245975" y="515620"/>
            <a:ext cx="260350" cy="260350"/>
            <a:chOff x="12245975" y="515620"/>
            <a:chExt cx="260350" cy="260350"/>
          </a:xfrm>
        </p:grpSpPr>
        <p:pic>
          <p:nvPicPr>
            <p:cNvPr id="50" name="Object 49">
              <a:extLst>
                <a:ext uri="{FF2B5EF4-FFF2-40B4-BE49-F238E27FC236}">
                  <a16:creationId xmlns:a16="http://schemas.microsoft.com/office/drawing/2014/main" id="{230E73EB-CD48-A879-0587-CD59B1A22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45975" y="515620"/>
              <a:ext cx="260350" cy="260350"/>
            </a:xfrm>
            <a:prstGeom prst="rect">
              <a:avLst/>
            </a:prstGeom>
          </p:spPr>
        </p:pic>
      </p:grp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FAE319D8-3835-C842-0234-5225965A2C74}"/>
              </a:ext>
            </a:extLst>
          </p:cNvPr>
          <p:cNvGrpSpPr/>
          <p:nvPr/>
        </p:nvGrpSpPr>
        <p:grpSpPr>
          <a:xfrm>
            <a:off x="14391005" y="504825"/>
            <a:ext cx="281305" cy="281940"/>
            <a:chOff x="14391005" y="504825"/>
            <a:chExt cx="281305" cy="281940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F76FE089-CC4A-ADAC-CC16-9516F3BFF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91005" y="504825"/>
              <a:ext cx="281305" cy="281940"/>
            </a:xfrm>
            <a:prstGeom prst="rect">
              <a:avLst/>
            </a:prstGeom>
          </p:spPr>
        </p:pic>
      </p:grp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00026AA7-D56E-75F7-E0E5-F7DDCD739A73}"/>
              </a:ext>
            </a:extLst>
          </p:cNvPr>
          <p:cNvGrpSpPr/>
          <p:nvPr/>
        </p:nvGrpSpPr>
        <p:grpSpPr>
          <a:xfrm>
            <a:off x="16500475" y="471805"/>
            <a:ext cx="373380" cy="348615"/>
            <a:chOff x="16500475" y="471805"/>
            <a:chExt cx="373380" cy="348615"/>
          </a:xfrm>
        </p:grpSpPr>
        <p:pic>
          <p:nvPicPr>
            <p:cNvPr id="56" name="Object 55">
              <a:extLst>
                <a:ext uri="{FF2B5EF4-FFF2-40B4-BE49-F238E27FC236}">
                  <a16:creationId xmlns:a16="http://schemas.microsoft.com/office/drawing/2014/main" id="{9A43F470-FBC6-2B90-004D-0297CB79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00475" y="471805"/>
              <a:ext cx="373380" cy="348615"/>
            </a:xfrm>
            <a:prstGeom prst="rect">
              <a:avLst/>
            </a:prstGeom>
          </p:spPr>
        </p:pic>
      </p:grpSp>
      <p:grpSp>
        <p:nvGrpSpPr>
          <p:cNvPr id="1020" name="그룹 1020">
            <a:extLst>
              <a:ext uri="{FF2B5EF4-FFF2-40B4-BE49-F238E27FC236}">
                <a16:creationId xmlns:a16="http://schemas.microsoft.com/office/drawing/2014/main" id="{DFF8E739-286F-236B-716A-516DF45C6E3D}"/>
              </a:ext>
            </a:extLst>
          </p:cNvPr>
          <p:cNvGrpSpPr/>
          <p:nvPr/>
        </p:nvGrpSpPr>
        <p:grpSpPr>
          <a:xfrm>
            <a:off x="3636645" y="528955"/>
            <a:ext cx="234950" cy="234950"/>
            <a:chOff x="3636645" y="528955"/>
            <a:chExt cx="234950" cy="234950"/>
          </a:xfrm>
        </p:grpSpPr>
        <p:pic>
          <p:nvPicPr>
            <p:cNvPr id="59" name="Object 58">
              <a:extLst>
                <a:ext uri="{FF2B5EF4-FFF2-40B4-BE49-F238E27FC236}">
                  <a16:creationId xmlns:a16="http://schemas.microsoft.com/office/drawing/2014/main" id="{5C73ACC6-01AD-84A7-EEA5-757E70D2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664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21" name="그룹 1021">
            <a:extLst>
              <a:ext uri="{FF2B5EF4-FFF2-40B4-BE49-F238E27FC236}">
                <a16:creationId xmlns:a16="http://schemas.microsoft.com/office/drawing/2014/main" id="{06E0C072-B96A-A7F8-E087-9F49A3D8B965}"/>
              </a:ext>
            </a:extLst>
          </p:cNvPr>
          <p:cNvGrpSpPr/>
          <p:nvPr/>
        </p:nvGrpSpPr>
        <p:grpSpPr>
          <a:xfrm>
            <a:off x="528955" y="1158875"/>
            <a:ext cx="1677670" cy="1116330"/>
            <a:chOff x="528955" y="1158875"/>
            <a:chExt cx="1677670" cy="1116330"/>
          </a:xfrm>
        </p:grpSpPr>
        <p:pic>
          <p:nvPicPr>
            <p:cNvPr id="62" name="Object 61">
              <a:extLst>
                <a:ext uri="{FF2B5EF4-FFF2-40B4-BE49-F238E27FC236}">
                  <a16:creationId xmlns:a16="http://schemas.microsoft.com/office/drawing/2014/main" id="{5290496B-F8D5-E7D4-DE8A-EB242C96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55" y="1158875"/>
              <a:ext cx="1677670" cy="1116330"/>
            </a:xfrm>
            <a:prstGeom prst="rect">
              <a:avLst/>
            </a:prstGeom>
          </p:spPr>
        </p:pic>
      </p:grpSp>
      <p:grpSp>
        <p:nvGrpSpPr>
          <p:cNvPr id="1023" name="그룹 1023">
            <a:extLst>
              <a:ext uri="{FF2B5EF4-FFF2-40B4-BE49-F238E27FC236}">
                <a16:creationId xmlns:a16="http://schemas.microsoft.com/office/drawing/2014/main" id="{D6D78455-F937-B675-618E-A676D89EA968}"/>
              </a:ext>
            </a:extLst>
          </p:cNvPr>
          <p:cNvGrpSpPr/>
          <p:nvPr/>
        </p:nvGrpSpPr>
        <p:grpSpPr>
          <a:xfrm>
            <a:off x="16683355" y="1433195"/>
            <a:ext cx="488315" cy="560705"/>
            <a:chOff x="16683355" y="1433195"/>
            <a:chExt cx="488315" cy="560705"/>
          </a:xfrm>
        </p:grpSpPr>
        <p:pic>
          <p:nvPicPr>
            <p:cNvPr id="70" name="Object 69">
              <a:extLst>
                <a:ext uri="{FF2B5EF4-FFF2-40B4-BE49-F238E27FC236}">
                  <a16:creationId xmlns:a16="http://schemas.microsoft.com/office/drawing/2014/main" id="{A1643723-9ECA-F156-82B0-C7B317897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83355" y="1433195"/>
              <a:ext cx="488315" cy="560705"/>
            </a:xfrm>
            <a:prstGeom prst="rect">
              <a:avLst/>
            </a:prstGeom>
          </p:spPr>
        </p:pic>
      </p:grpSp>
      <p:grpSp>
        <p:nvGrpSpPr>
          <p:cNvPr id="1026" name="그룹 1026">
            <a:extLst>
              <a:ext uri="{FF2B5EF4-FFF2-40B4-BE49-F238E27FC236}">
                <a16:creationId xmlns:a16="http://schemas.microsoft.com/office/drawing/2014/main" id="{41F10588-75F5-F2EE-E7F8-117AAE26E1B1}"/>
              </a:ext>
            </a:extLst>
          </p:cNvPr>
          <p:cNvGrpSpPr/>
          <p:nvPr/>
        </p:nvGrpSpPr>
        <p:grpSpPr>
          <a:xfrm>
            <a:off x="8849360" y="-7967980"/>
            <a:ext cx="586740" cy="17228185"/>
            <a:chOff x="8849360" y="-7967980"/>
            <a:chExt cx="586740" cy="17228185"/>
          </a:xfrm>
        </p:grpSpPr>
        <p:pic>
          <p:nvPicPr>
            <p:cNvPr id="82" name="Object 81">
              <a:extLst>
                <a:ext uri="{FF2B5EF4-FFF2-40B4-BE49-F238E27FC236}">
                  <a16:creationId xmlns:a16="http://schemas.microsoft.com/office/drawing/2014/main" id="{7D7703CC-366C-807E-3C9F-1E1F00F54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849360" y="-7967980"/>
              <a:ext cx="586740" cy="17228185"/>
            </a:xfrm>
            <a:prstGeom prst="rect">
              <a:avLst/>
            </a:prstGeom>
          </p:spPr>
        </p:pic>
      </p:grpSp>
      <p:grpSp>
        <p:nvGrpSpPr>
          <p:cNvPr id="1027" name="그룹 1027">
            <a:extLst>
              <a:ext uri="{FF2B5EF4-FFF2-40B4-BE49-F238E27FC236}">
                <a16:creationId xmlns:a16="http://schemas.microsoft.com/office/drawing/2014/main" id="{50C854D9-40E9-479B-2FBF-C1E6AEE6B621}"/>
              </a:ext>
            </a:extLst>
          </p:cNvPr>
          <p:cNvGrpSpPr/>
          <p:nvPr/>
        </p:nvGrpSpPr>
        <p:grpSpPr>
          <a:xfrm>
            <a:off x="1962785" y="-1081405"/>
            <a:ext cx="579120" cy="3447415"/>
            <a:chOff x="1962785" y="-1081405"/>
            <a:chExt cx="579120" cy="3447415"/>
          </a:xfrm>
        </p:grpSpPr>
        <p:pic>
          <p:nvPicPr>
            <p:cNvPr id="85" name="Object 84" descr="C:/Users/skyma/AppData/Roaming/PolarisOffice/ETemp/27792_14126464/image37.png">
              <a:extLst>
                <a:ext uri="{FF2B5EF4-FFF2-40B4-BE49-F238E27FC236}">
                  <a16:creationId xmlns:a16="http://schemas.microsoft.com/office/drawing/2014/main" id="{4C6C9849-0605-5D47-4692-F66F72AFD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5400000">
              <a:off x="1962785" y="-1081405"/>
              <a:ext cx="579755" cy="3448050"/>
            </a:xfrm>
            <a:prstGeom prst="rect">
              <a:avLst/>
            </a:prstGeom>
            <a:noFill/>
          </p:spPr>
        </p:pic>
      </p:grpSp>
      <p:grpSp>
        <p:nvGrpSpPr>
          <p:cNvPr id="1028" name="그룹 1028">
            <a:extLst>
              <a:ext uri="{FF2B5EF4-FFF2-40B4-BE49-F238E27FC236}">
                <a16:creationId xmlns:a16="http://schemas.microsoft.com/office/drawing/2014/main" id="{0DAE452C-ED0C-FA17-A9D5-D0BFEBEB794B}"/>
              </a:ext>
            </a:extLst>
          </p:cNvPr>
          <p:cNvGrpSpPr/>
          <p:nvPr/>
        </p:nvGrpSpPr>
        <p:grpSpPr>
          <a:xfrm>
            <a:off x="2085340" y="462280"/>
            <a:ext cx="334010" cy="334010"/>
            <a:chOff x="2085340" y="462280"/>
            <a:chExt cx="334010" cy="334010"/>
          </a:xfrm>
        </p:grpSpPr>
        <p:pic>
          <p:nvPicPr>
            <p:cNvPr id="88" name="Object 87">
              <a:extLst>
                <a:ext uri="{FF2B5EF4-FFF2-40B4-BE49-F238E27FC236}">
                  <a16:creationId xmlns:a16="http://schemas.microsoft.com/office/drawing/2014/main" id="{097B6648-822C-01C4-70C8-3DF2E87F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85340" y="462280"/>
              <a:ext cx="334010" cy="334010"/>
            </a:xfrm>
            <a:prstGeom prst="rect">
              <a:avLst/>
            </a:prstGeom>
          </p:spPr>
        </p:pic>
      </p:grpSp>
      <p:grpSp>
        <p:nvGrpSpPr>
          <p:cNvPr id="1029" name="그룹 1029">
            <a:extLst>
              <a:ext uri="{FF2B5EF4-FFF2-40B4-BE49-F238E27FC236}">
                <a16:creationId xmlns:a16="http://schemas.microsoft.com/office/drawing/2014/main" id="{11B44168-279E-39EE-65AC-63CAC1E694C2}"/>
              </a:ext>
            </a:extLst>
          </p:cNvPr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91" name="Object 90">
              <a:extLst>
                <a:ext uri="{FF2B5EF4-FFF2-40B4-BE49-F238E27FC236}">
                  <a16:creationId xmlns:a16="http://schemas.microsoft.com/office/drawing/2014/main" id="{6E070CDE-B8E1-B3D6-62F6-9B0020A2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0" name="그룹 1030">
            <a:extLst>
              <a:ext uri="{FF2B5EF4-FFF2-40B4-BE49-F238E27FC236}">
                <a16:creationId xmlns:a16="http://schemas.microsoft.com/office/drawing/2014/main" id="{E6CDF97E-FD9A-FF5A-2F59-BEB7972E168E}"/>
              </a:ext>
            </a:extLst>
          </p:cNvPr>
          <p:cNvGrpSpPr/>
          <p:nvPr/>
        </p:nvGrpSpPr>
        <p:grpSpPr>
          <a:xfrm>
            <a:off x="12169775" y="-1077595"/>
            <a:ext cx="586740" cy="3447415"/>
            <a:chOff x="12169775" y="-1077595"/>
            <a:chExt cx="586740" cy="3447415"/>
          </a:xfrm>
        </p:grpSpPr>
        <p:pic>
          <p:nvPicPr>
            <p:cNvPr id="94" name="Object 93">
              <a:extLst>
                <a:ext uri="{FF2B5EF4-FFF2-40B4-BE49-F238E27FC236}">
                  <a16:creationId xmlns:a16="http://schemas.microsoft.com/office/drawing/2014/main" id="{831064D2-05F3-0C85-85A2-444F7A930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2169775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1" name="그룹 1031">
            <a:extLst>
              <a:ext uri="{FF2B5EF4-FFF2-40B4-BE49-F238E27FC236}">
                <a16:creationId xmlns:a16="http://schemas.microsoft.com/office/drawing/2014/main" id="{326130D6-8116-35C6-C38A-AB33FE75A930}"/>
              </a:ext>
            </a:extLst>
          </p:cNvPr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97" name="Object 96">
              <a:extLst>
                <a:ext uri="{FF2B5EF4-FFF2-40B4-BE49-F238E27FC236}">
                  <a16:creationId xmlns:a16="http://schemas.microsoft.com/office/drawing/2014/main" id="{A4C9D029-AD67-0279-5E63-BFFB0F4B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2" name="그룹 1032">
            <a:extLst>
              <a:ext uri="{FF2B5EF4-FFF2-40B4-BE49-F238E27FC236}">
                <a16:creationId xmlns:a16="http://schemas.microsoft.com/office/drawing/2014/main" id="{4B5E2AEF-CF49-DC81-FA6F-DEDDBB375BF9}"/>
              </a:ext>
            </a:extLst>
          </p:cNvPr>
          <p:cNvGrpSpPr/>
          <p:nvPr/>
        </p:nvGrpSpPr>
        <p:grpSpPr>
          <a:xfrm>
            <a:off x="12324080" y="518160"/>
            <a:ext cx="254635" cy="255905"/>
            <a:chOff x="12324080" y="518160"/>
            <a:chExt cx="254635" cy="255905"/>
          </a:xfrm>
        </p:grpSpPr>
        <p:pic>
          <p:nvPicPr>
            <p:cNvPr id="100" name="Object 99">
              <a:extLst>
                <a:ext uri="{FF2B5EF4-FFF2-40B4-BE49-F238E27FC236}">
                  <a16:creationId xmlns:a16="http://schemas.microsoft.com/office/drawing/2014/main" id="{2C85EB3E-EC84-2414-FA85-65ECE1206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24080" y="518160"/>
              <a:ext cx="254635" cy="255905"/>
            </a:xfrm>
            <a:prstGeom prst="rect">
              <a:avLst/>
            </a:prstGeom>
          </p:spPr>
        </p:pic>
      </p:grpSp>
      <p:grpSp>
        <p:nvGrpSpPr>
          <p:cNvPr id="1033" name="그룹 1033">
            <a:extLst>
              <a:ext uri="{FF2B5EF4-FFF2-40B4-BE49-F238E27FC236}">
                <a16:creationId xmlns:a16="http://schemas.microsoft.com/office/drawing/2014/main" id="{0F184E6C-C1F4-5C43-29D4-002731488F9A}"/>
              </a:ext>
            </a:extLst>
          </p:cNvPr>
          <p:cNvGrpSpPr/>
          <p:nvPr/>
        </p:nvGrpSpPr>
        <p:grpSpPr>
          <a:xfrm>
            <a:off x="5373370" y="-1077595"/>
            <a:ext cx="586740" cy="3447415"/>
            <a:chOff x="5373370" y="-1077595"/>
            <a:chExt cx="586740" cy="3447415"/>
          </a:xfrm>
        </p:grpSpPr>
        <p:pic>
          <p:nvPicPr>
            <p:cNvPr id="103" name="Object 102">
              <a:extLst>
                <a:ext uri="{FF2B5EF4-FFF2-40B4-BE49-F238E27FC236}">
                  <a16:creationId xmlns:a16="http://schemas.microsoft.com/office/drawing/2014/main" id="{A366C62E-D74B-24E4-C30B-10C7470AA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537337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4" name="그룹 1034">
            <a:extLst>
              <a:ext uri="{FF2B5EF4-FFF2-40B4-BE49-F238E27FC236}">
                <a16:creationId xmlns:a16="http://schemas.microsoft.com/office/drawing/2014/main" id="{5DC91192-5148-15A0-4726-A99B3EF1356E}"/>
              </a:ext>
            </a:extLst>
          </p:cNvPr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06" name="Object 105">
              <a:extLst>
                <a:ext uri="{FF2B5EF4-FFF2-40B4-BE49-F238E27FC236}">
                  <a16:creationId xmlns:a16="http://schemas.microsoft.com/office/drawing/2014/main" id="{146FB3FF-B96A-A597-F569-A673685EF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grpSp>
        <p:nvGrpSpPr>
          <p:cNvPr id="1035" name="그룹 1035">
            <a:extLst>
              <a:ext uri="{FF2B5EF4-FFF2-40B4-BE49-F238E27FC236}">
                <a16:creationId xmlns:a16="http://schemas.microsoft.com/office/drawing/2014/main" id="{688E0C44-96AD-0BC3-802D-65D29A83FF11}"/>
              </a:ext>
            </a:extLst>
          </p:cNvPr>
          <p:cNvGrpSpPr/>
          <p:nvPr/>
        </p:nvGrpSpPr>
        <p:grpSpPr>
          <a:xfrm>
            <a:off x="15935325" y="514985"/>
            <a:ext cx="267335" cy="261620"/>
            <a:chOff x="15935325" y="514985"/>
            <a:chExt cx="267335" cy="261620"/>
          </a:xfrm>
        </p:grpSpPr>
        <p:pic>
          <p:nvPicPr>
            <p:cNvPr id="109" name="Object 108">
              <a:extLst>
                <a:ext uri="{FF2B5EF4-FFF2-40B4-BE49-F238E27FC236}">
                  <a16:creationId xmlns:a16="http://schemas.microsoft.com/office/drawing/2014/main" id="{AB61F395-C283-DEEB-2FAE-689BE191D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35325" y="514985"/>
              <a:ext cx="267335" cy="261620"/>
            </a:xfrm>
            <a:prstGeom prst="rect">
              <a:avLst/>
            </a:prstGeom>
          </p:spPr>
        </p:pic>
      </p:grpSp>
      <p:grpSp>
        <p:nvGrpSpPr>
          <p:cNvPr id="1036" name="그룹 1036">
            <a:extLst>
              <a:ext uri="{FF2B5EF4-FFF2-40B4-BE49-F238E27FC236}">
                <a16:creationId xmlns:a16="http://schemas.microsoft.com/office/drawing/2014/main" id="{8F744194-D459-44CF-EC0E-311AEC231C7B}"/>
              </a:ext>
            </a:extLst>
          </p:cNvPr>
          <p:cNvGrpSpPr/>
          <p:nvPr/>
        </p:nvGrpSpPr>
        <p:grpSpPr>
          <a:xfrm>
            <a:off x="8771890" y="-1077595"/>
            <a:ext cx="586740" cy="3447415"/>
            <a:chOff x="8771890" y="-1077595"/>
            <a:chExt cx="586740" cy="3447415"/>
          </a:xfrm>
        </p:grpSpPr>
        <p:pic>
          <p:nvPicPr>
            <p:cNvPr id="112" name="Object 111">
              <a:extLst>
                <a:ext uri="{FF2B5EF4-FFF2-40B4-BE49-F238E27FC236}">
                  <a16:creationId xmlns:a16="http://schemas.microsoft.com/office/drawing/2014/main" id="{6EAEBEF3-8E95-8C56-5C44-05BD61DA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8771890" y="-1077595"/>
              <a:ext cx="586740" cy="3447415"/>
            </a:xfrm>
            <a:prstGeom prst="rect">
              <a:avLst/>
            </a:prstGeom>
          </p:spPr>
        </p:pic>
      </p:grpSp>
      <p:grpSp>
        <p:nvGrpSpPr>
          <p:cNvPr id="1037" name="그룹 1037">
            <a:extLst>
              <a:ext uri="{FF2B5EF4-FFF2-40B4-BE49-F238E27FC236}">
                <a16:creationId xmlns:a16="http://schemas.microsoft.com/office/drawing/2014/main" id="{370F3BFC-A02F-8EE5-3D48-B07B2D91B80E}"/>
              </a:ext>
            </a:extLst>
          </p:cNvPr>
          <p:cNvGrpSpPr/>
          <p:nvPr/>
        </p:nvGrpSpPr>
        <p:grpSpPr>
          <a:xfrm>
            <a:off x="9009380" y="512445"/>
            <a:ext cx="267335" cy="267335"/>
            <a:chOff x="9009380" y="512445"/>
            <a:chExt cx="267335" cy="267335"/>
          </a:xfrm>
        </p:grpSpPr>
        <p:pic>
          <p:nvPicPr>
            <p:cNvPr id="115" name="Object 114">
              <a:extLst>
                <a:ext uri="{FF2B5EF4-FFF2-40B4-BE49-F238E27FC236}">
                  <a16:creationId xmlns:a16="http://schemas.microsoft.com/office/drawing/2014/main" id="{DD57413B-A3E0-56BB-C646-FCF1634B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09380" y="512445"/>
              <a:ext cx="267335" cy="267335"/>
            </a:xfrm>
            <a:prstGeom prst="rect">
              <a:avLst/>
            </a:prstGeom>
          </p:spPr>
        </p:pic>
      </p:grpSp>
      <p:grpSp>
        <p:nvGrpSpPr>
          <p:cNvPr id="1038" name="그룹 1038">
            <a:extLst>
              <a:ext uri="{FF2B5EF4-FFF2-40B4-BE49-F238E27FC236}">
                <a16:creationId xmlns:a16="http://schemas.microsoft.com/office/drawing/2014/main" id="{0B1819DB-E646-9109-E56C-4580A3B86589}"/>
              </a:ext>
            </a:extLst>
          </p:cNvPr>
          <p:cNvGrpSpPr/>
          <p:nvPr/>
        </p:nvGrpSpPr>
        <p:grpSpPr>
          <a:xfrm>
            <a:off x="5549265" y="528955"/>
            <a:ext cx="234950" cy="234950"/>
            <a:chOff x="5549265" y="528955"/>
            <a:chExt cx="234950" cy="234950"/>
          </a:xfrm>
        </p:grpSpPr>
        <p:pic>
          <p:nvPicPr>
            <p:cNvPr id="118" name="Object 117">
              <a:extLst>
                <a:ext uri="{FF2B5EF4-FFF2-40B4-BE49-F238E27FC236}">
                  <a16:creationId xmlns:a16="http://schemas.microsoft.com/office/drawing/2014/main" id="{85A4E84C-3491-A30E-C8A3-C1ED3EFA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49265" y="528955"/>
              <a:ext cx="234950" cy="23495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D62C9E-B7B0-99D5-FB2A-C270726767DF}"/>
              </a:ext>
            </a:extLst>
          </p:cNvPr>
          <p:cNvSpPr txBox="1"/>
          <p:nvPr/>
        </p:nvSpPr>
        <p:spPr>
          <a:xfrm>
            <a:off x="687070" y="1297940"/>
            <a:ext cx="259080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ea typeface="HY견고딕" panose="02030600000101010101" pitchFamily="18" charset="-127"/>
              </a:rPr>
              <a:t>02-2</a:t>
            </a:r>
            <a:endParaRPr lang="ko-KR" altLang="en-US" sz="5000" b="1" dirty="0"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A5B857-5B44-917C-2876-01C5D44C43AE}"/>
              </a:ext>
            </a:extLst>
          </p:cNvPr>
          <p:cNvSpPr txBox="1"/>
          <p:nvPr/>
        </p:nvSpPr>
        <p:spPr>
          <a:xfrm>
            <a:off x="2514600" y="1409700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/>
              <a:t>주요기능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카메라 제어 및 차트 자동화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4856AF-A41F-0293-08D0-D11FF3EF69E7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32126" r="29619"/>
          <a:stretch>
            <a:fillRect/>
          </a:stretch>
        </p:blipFill>
        <p:spPr>
          <a:xfrm>
            <a:off x="62156" y="2539599"/>
            <a:ext cx="3698924" cy="7078340"/>
          </a:xfrm>
          <a:prstGeom prst="rect">
            <a:avLst/>
          </a:prstGeom>
        </p:spPr>
      </p:pic>
      <p:grpSp>
        <p:nvGrpSpPr>
          <p:cNvPr id="12" name="그룹 1036">
            <a:extLst>
              <a:ext uri="{FF2B5EF4-FFF2-40B4-BE49-F238E27FC236}">
                <a16:creationId xmlns:a16="http://schemas.microsoft.com/office/drawing/2014/main" id="{909236B8-537B-3243-A910-1863F6542BC1}"/>
              </a:ext>
            </a:extLst>
          </p:cNvPr>
          <p:cNvGrpSpPr/>
          <p:nvPr/>
        </p:nvGrpSpPr>
        <p:grpSpPr>
          <a:xfrm>
            <a:off x="11715046" y="2779165"/>
            <a:ext cx="363341" cy="363341"/>
            <a:chOff x="11267704" y="4790084"/>
            <a:chExt cx="363341" cy="363341"/>
          </a:xfrm>
        </p:grpSpPr>
        <p:pic>
          <p:nvPicPr>
            <p:cNvPr id="14" name="Object 107">
              <a:extLst>
                <a:ext uri="{FF2B5EF4-FFF2-40B4-BE49-F238E27FC236}">
                  <a16:creationId xmlns:a16="http://schemas.microsoft.com/office/drawing/2014/main" id="{11C512E8-BE27-FD30-8132-B222F19C3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67704" y="4790084"/>
              <a:ext cx="363341" cy="36334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8E0458-F991-C182-FE7C-FFD54922FDEC}"/>
              </a:ext>
            </a:extLst>
          </p:cNvPr>
          <p:cNvSpPr txBox="1"/>
          <p:nvPr/>
        </p:nvSpPr>
        <p:spPr>
          <a:xfrm>
            <a:off x="12182142" y="2730002"/>
            <a:ext cx="318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카메라 및 분석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09449D-29BE-8016-4799-514D8960C70F}"/>
              </a:ext>
            </a:extLst>
          </p:cNvPr>
          <p:cNvSpPr txBox="1"/>
          <p:nvPr/>
        </p:nvSpPr>
        <p:spPr>
          <a:xfrm>
            <a:off x="11683359" y="3655755"/>
            <a:ext cx="5146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후면 전면 카메라 제어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카메라 캡처 기능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사용자 사진 및 파일 가져오기 기능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진단 요청 기능을 통한 진단결과로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 피드백 및 피부 분석 그래프 차트 제공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785B0A-E055-DBDD-35EA-3A1E1D47BF50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t="9009" b="5555"/>
          <a:stretch/>
        </p:blipFill>
        <p:spPr>
          <a:xfrm>
            <a:off x="3733800" y="2567769"/>
            <a:ext cx="3820187" cy="70715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EFCAE2-2118-255E-B760-91A1BA3C1E55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t="10747" b="6296"/>
          <a:stretch/>
        </p:blipFill>
        <p:spPr>
          <a:xfrm>
            <a:off x="7543800" y="2524919"/>
            <a:ext cx="3918498" cy="7043096"/>
          </a:xfrm>
          <a:prstGeom prst="rect">
            <a:avLst/>
          </a:prstGeom>
        </p:spPr>
      </p:pic>
      <p:grpSp>
        <p:nvGrpSpPr>
          <p:cNvPr id="5" name="그룹 1036">
            <a:extLst>
              <a:ext uri="{FF2B5EF4-FFF2-40B4-BE49-F238E27FC236}">
                <a16:creationId xmlns:a16="http://schemas.microsoft.com/office/drawing/2014/main" id="{8D47B68B-9C4A-74FD-C5E0-345DDC3CEC3C}"/>
              </a:ext>
            </a:extLst>
          </p:cNvPr>
          <p:cNvGrpSpPr/>
          <p:nvPr/>
        </p:nvGrpSpPr>
        <p:grpSpPr>
          <a:xfrm>
            <a:off x="11801104" y="6521894"/>
            <a:ext cx="363341" cy="363341"/>
            <a:chOff x="11267704" y="4790084"/>
            <a:chExt cx="363341" cy="363341"/>
          </a:xfrm>
        </p:grpSpPr>
        <p:pic>
          <p:nvPicPr>
            <p:cNvPr id="7" name="Object 107">
              <a:extLst>
                <a:ext uri="{FF2B5EF4-FFF2-40B4-BE49-F238E27FC236}">
                  <a16:creationId xmlns:a16="http://schemas.microsoft.com/office/drawing/2014/main" id="{79F1D8E2-1330-A885-A40C-1BDC176C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67704" y="4790084"/>
              <a:ext cx="363341" cy="36334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6E51B12-FB59-7542-C151-6E8DB233B31B}"/>
              </a:ext>
            </a:extLst>
          </p:cNvPr>
          <p:cNvSpPr txBox="1"/>
          <p:nvPr/>
        </p:nvSpPr>
        <p:spPr>
          <a:xfrm>
            <a:off x="12268200" y="6472731"/>
            <a:ext cx="318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차트 기록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A50E4-9470-5725-AD73-3269643DAD9D}"/>
              </a:ext>
            </a:extLst>
          </p:cNvPr>
          <p:cNvSpPr txBox="1"/>
          <p:nvPr/>
        </p:nvSpPr>
        <p:spPr>
          <a:xfrm>
            <a:off x="11769417" y="7398484"/>
            <a:ext cx="5146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사용자의 피부 건강 상태 결과를 받아 차트로 시각화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사용자가 기존 분석 받은 결과를 날짜 및 시간 별로 조회</a:t>
            </a:r>
          </a:p>
        </p:txBody>
      </p:sp>
    </p:spTree>
    <p:extLst>
      <p:ext uri="{BB962C8B-B14F-4D97-AF65-F5344CB8AC3E}">
        <p14:creationId xmlns:p14="http://schemas.microsoft.com/office/powerpoint/2010/main" val="234387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16042</TotalTime>
  <Pages>11</Pages>
  <Words>498</Words>
  <Characters>0</Characters>
  <Application>Microsoft Office PowerPoint</Application>
  <DocSecurity>0</DocSecurity>
  <PresentationFormat>사용자 지정</PresentationFormat>
  <Lines>0</Lines>
  <Paragraphs>136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HY견고딕</vt:lpstr>
      <vt:lpstr>inherit</vt:lpstr>
      <vt:lpstr>se-nanumgothic</vt:lpstr>
      <vt:lpstr>나눔고딕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박상한</cp:lastModifiedBy>
  <cp:revision>86</cp:revision>
  <dcterms:modified xsi:type="dcterms:W3CDTF">2025-06-21T01:49:28Z</dcterms:modified>
  <cp:version>10.105.269.55310</cp:version>
</cp:coreProperties>
</file>